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73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49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557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39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38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188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59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02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70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003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971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53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64B59-266F-4DAC-A8BD-C3E6984C079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79485-DEAB-4710-9C50-9D5F4B39D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02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9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7644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5074" cy="6858001"/>
          </a:xfrm>
        </p:spPr>
      </p:pic>
    </p:spTree>
    <p:extLst>
      <p:ext uri="{BB962C8B-B14F-4D97-AF65-F5344CB8AC3E}">
        <p14:creationId xmlns:p14="http://schemas.microsoft.com/office/powerpoint/2010/main" val="19625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9354" cy="6858001"/>
          </a:xfrm>
        </p:spPr>
      </p:pic>
    </p:spTree>
    <p:extLst>
      <p:ext uri="{BB962C8B-B14F-4D97-AF65-F5344CB8AC3E}">
        <p14:creationId xmlns:p14="http://schemas.microsoft.com/office/powerpoint/2010/main" val="345697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3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53455" cy="6858000"/>
          </a:xfrm>
        </p:spPr>
      </p:pic>
    </p:spTree>
    <p:extLst>
      <p:ext uri="{BB962C8B-B14F-4D97-AF65-F5344CB8AC3E}">
        <p14:creationId xmlns:p14="http://schemas.microsoft.com/office/powerpoint/2010/main" val="27717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5071" cy="6858000"/>
          </a:xfrm>
        </p:spPr>
      </p:pic>
    </p:spTree>
    <p:extLst>
      <p:ext uri="{BB962C8B-B14F-4D97-AF65-F5344CB8AC3E}">
        <p14:creationId xmlns:p14="http://schemas.microsoft.com/office/powerpoint/2010/main" val="14169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795158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Презентация" r:id="rId3" imgW="5779080" imgH="3249134" progId="PowerPoint.Show.12">
                  <p:embed/>
                </p:oleObj>
              </mc:Choice>
              <mc:Fallback>
                <p:oleObj name="Презентация" r:id="rId3" imgW="5779080" imgH="324913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813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5" y="27273"/>
            <a:ext cx="12095469" cy="680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07560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165921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37160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Анна Валерьевна Либао</cp:lastModifiedBy>
  <cp:revision>4</cp:revision>
  <dcterms:created xsi:type="dcterms:W3CDTF">2022-06-01T06:53:09Z</dcterms:created>
  <dcterms:modified xsi:type="dcterms:W3CDTF">2022-06-01T07:19:44Z</dcterms:modified>
</cp:coreProperties>
</file>