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48.xml" ContentType="application/vnd.openxmlformats-officedocument.presentationml.tags+xml"/>
  <Override PartName="/ppt/notesSlides/notesSlide3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4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601" r:id="rId1"/>
    <p:sldMasterId id="2147486631" r:id="rId2"/>
  </p:sldMasterIdLst>
  <p:notesMasterIdLst>
    <p:notesMasterId r:id="rId8"/>
  </p:notesMasterIdLst>
  <p:handoutMasterIdLst>
    <p:handoutMasterId r:id="rId9"/>
  </p:handoutMasterIdLst>
  <p:sldIdLst>
    <p:sldId id="2680" r:id="rId3"/>
    <p:sldId id="2679" r:id="rId4"/>
    <p:sldId id="2678" r:id="rId5"/>
    <p:sldId id="2650" r:id="rId6"/>
    <p:sldId id="2677" r:id="rId7"/>
  </p:sldIdLst>
  <p:sldSz cx="9144000" cy="6858000" type="screen4x3"/>
  <p:notesSz cx="6797675" cy="9928225"/>
  <p:custDataLst>
    <p:tags r:id="rId10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3951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09511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65057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19023" indent="317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77734" algn="l" defTabSz="91109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33284" algn="l" defTabSz="91109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188823" algn="l" defTabSz="91109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44370" algn="l" defTabSz="91109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224_5" initials="k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002960"/>
    <a:srgbClr val="EDF0FA"/>
    <a:srgbClr val="D9DFF6"/>
    <a:srgbClr val="92F884"/>
    <a:srgbClr val="073670"/>
    <a:srgbClr val="383838"/>
    <a:srgbClr val="000000"/>
    <a:srgbClr val="5E5E5E"/>
    <a:srgbClr val="B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64" autoAdjust="0"/>
    <p:restoredTop sz="92005" autoAdjust="0"/>
  </p:normalViewPr>
  <p:slideViewPr>
    <p:cSldViewPr snapToGrid="0">
      <p:cViewPr varScale="1">
        <p:scale>
          <a:sx n="103" d="100"/>
          <a:sy n="103" d="100"/>
        </p:scale>
        <p:origin x="1680" y="90"/>
      </p:cViewPr>
      <p:guideLst>
        <p:guide orient="horz" pos="216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openxmlformats.org/officeDocument/2006/relationships/theme" Target="theme/theme1.xml"/><Relationship Id="rId118" Type="http://schemas.microsoft.com/office/2015/10/relationships/revisionInfo" Target="revisionInfo.xml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0577" tIns="45289" rIns="90577" bIns="45289" numCol="1" anchor="t" anchorCtr="0" compatLnSpc="1">
            <a:prstTxWarp prst="textNoShape">
              <a:avLst/>
            </a:prstTxWarp>
          </a:bodyPr>
          <a:lstStyle>
            <a:lvl1pPr algn="l" defTabSz="90646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8" y="0"/>
            <a:ext cx="2944813" cy="4953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0577" tIns="45289" rIns="90577" bIns="45289" numCol="1" anchor="t" anchorCtr="0" compatLnSpc="1">
            <a:prstTxWarp prst="textNoShape">
              <a:avLst/>
            </a:prstTxWarp>
          </a:bodyPr>
          <a:lstStyle>
            <a:lvl1pPr algn="r" defTabSz="90646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0577" tIns="45289" rIns="90577" bIns="45289" numCol="1" anchor="b" anchorCtr="0" compatLnSpc="1">
            <a:prstTxWarp prst="textNoShape">
              <a:avLst/>
            </a:prstTxWarp>
          </a:bodyPr>
          <a:lstStyle>
            <a:lvl1pPr algn="l" defTabSz="90646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8" y="9431338"/>
            <a:ext cx="2944813" cy="4953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0577" tIns="45289" rIns="90577" bIns="45289" numCol="1" anchor="b" anchorCtr="0" compatLnSpc="1">
            <a:prstTxWarp prst="textNoShape">
              <a:avLst/>
            </a:prstTxWarp>
          </a:bodyPr>
          <a:lstStyle>
            <a:lvl1pPr algn="r" defTabSz="90646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29212938-B8CB-463C-85F4-BB92DD38CA7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9602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0577" tIns="45289" rIns="90577" bIns="45289" numCol="1" anchor="t" anchorCtr="0" compatLnSpc="1">
            <a:prstTxWarp prst="textNoShape">
              <a:avLst/>
            </a:prstTxWarp>
          </a:bodyPr>
          <a:lstStyle>
            <a:lvl1pPr algn="l" defTabSz="90646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8" y="0"/>
            <a:ext cx="2944813" cy="4953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0577" tIns="45289" rIns="90577" bIns="45289" numCol="1" anchor="t" anchorCtr="0" compatLnSpc="1">
            <a:prstTxWarp prst="textNoShape">
              <a:avLst/>
            </a:prstTxWarp>
          </a:bodyPr>
          <a:lstStyle>
            <a:lvl1pPr algn="r" defTabSz="90646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6794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7287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9" y="4719638"/>
            <a:ext cx="5437187" cy="44640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0577" tIns="45289" rIns="90577" bIns="45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512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0577" tIns="45289" rIns="90577" bIns="45289" numCol="1" anchor="b" anchorCtr="0" compatLnSpc="1">
            <a:prstTxWarp prst="textNoShape">
              <a:avLst/>
            </a:prstTxWarp>
          </a:bodyPr>
          <a:lstStyle>
            <a:lvl1pPr algn="l" defTabSz="90646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12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8" y="9431338"/>
            <a:ext cx="2944813" cy="4953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0577" tIns="45289" rIns="90577" bIns="45289" numCol="1" anchor="b" anchorCtr="0" compatLnSpc="1">
            <a:prstTxWarp prst="textNoShape">
              <a:avLst/>
            </a:prstTxWarp>
          </a:bodyPr>
          <a:lstStyle>
            <a:lvl1pPr algn="r" defTabSz="90646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EC805CD5-6701-4AD0-8A77-B74A6C7D3BD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09445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395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0951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6505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1902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75434" algn="l" defTabSz="9101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0526" algn="l" defTabSz="9101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85605" algn="l" defTabSz="9101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0693" algn="l" defTabSz="9101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0750" y="746125"/>
            <a:ext cx="4960938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1041" y="4713290"/>
            <a:ext cx="5438775" cy="44704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797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8580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8993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805CD5-6701-4AD0-8A77-B74A6C7D3BDF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145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 txBox="1">
            <a:spLocks noGrp="1" noChangeArrowheads="1"/>
          </p:cNvSpPr>
          <p:nvPr/>
        </p:nvSpPr>
        <p:spPr bwMode="auto">
          <a:xfrm>
            <a:off x="2773367" y="20574002"/>
            <a:ext cx="2555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defTabSz="893763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93763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93763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93763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93763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321158C-280E-4753-8E6F-1F6B80C8FAD6}" type="slidenum">
              <a:rPr lang="ru-RU" sz="1200">
                <a:solidFill>
                  <a:srgbClr val="000000"/>
                </a:solidFill>
                <a:cs typeface="Arial" charset="0"/>
              </a:rPr>
              <a:pPr algn="r" eaLnBrk="1" hangingPunct="1"/>
              <a:t>5</a:t>
            </a:fld>
            <a:endParaRPr lang="ru-RU" sz="12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0480675" y="2728913"/>
            <a:ext cx="24130000" cy="180975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z="1400" smtClean="0"/>
          </a:p>
        </p:txBody>
      </p:sp>
    </p:spTree>
    <p:extLst>
      <p:ext uri="{BB962C8B-B14F-4D97-AF65-F5344CB8AC3E}">
        <p14:creationId xmlns:p14="http://schemas.microsoft.com/office/powerpoint/2010/main" val="615831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2" Type="http://schemas.openxmlformats.org/officeDocument/2006/relationships/tags" Target="../tags/tag36.xml"/><Relationship Id="rId1" Type="http://schemas.openxmlformats.org/officeDocument/2006/relationships/vmlDrawing" Target="../drawings/vmlDrawing2.vml"/><Relationship Id="rId6" Type="http://schemas.openxmlformats.org/officeDocument/2006/relationships/tags" Target="../tags/tag40.xml"/><Relationship Id="rId11" Type="http://schemas.openxmlformats.org/officeDocument/2006/relationships/oleObject" Target="../embeddings/oleObject2.bin"/><Relationship Id="rId5" Type="http://schemas.openxmlformats.org/officeDocument/2006/relationships/tags" Target="../tags/tag39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38.xml"/><Relationship Id="rId9" Type="http://schemas.openxmlformats.org/officeDocument/2006/relationships/tags" Target="../tags/tag4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6399" y="2130939"/>
            <a:ext cx="7771211" cy="29832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395" y="3886705"/>
            <a:ext cx="6401219" cy="446276"/>
          </a:xfrm>
        </p:spPr>
        <p:txBody>
          <a:bodyPr/>
          <a:lstStyle>
            <a:lvl1pPr marL="0" indent="0" algn="ctr">
              <a:buNone/>
              <a:defRPr/>
            </a:lvl1pPr>
            <a:lvl2pPr marL="413900" indent="0" algn="ctr">
              <a:buNone/>
              <a:defRPr/>
            </a:lvl2pPr>
            <a:lvl3pPr marL="827800" indent="0" algn="ctr">
              <a:buNone/>
              <a:defRPr/>
            </a:lvl3pPr>
            <a:lvl4pPr marL="1241698" indent="0" algn="ctr">
              <a:buNone/>
              <a:defRPr/>
            </a:lvl4pPr>
            <a:lvl5pPr marL="1655596" indent="0" algn="ctr">
              <a:buNone/>
              <a:defRPr/>
            </a:lvl5pPr>
            <a:lvl6pPr marL="2069491" indent="0" algn="ctr">
              <a:buNone/>
              <a:defRPr/>
            </a:lvl6pPr>
            <a:lvl7pPr marL="2483392" indent="0" algn="ctr">
              <a:buNone/>
              <a:defRPr/>
            </a:lvl7pPr>
            <a:lvl8pPr marL="2897293" indent="0" algn="ctr">
              <a:buNone/>
              <a:defRPr/>
            </a:lvl8pPr>
            <a:lvl9pPr marL="3311191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643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072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745" y="4407441"/>
            <a:ext cx="7772609" cy="553998"/>
          </a:xfrm>
        </p:spPr>
        <p:txBody>
          <a:bodyPr/>
          <a:lstStyle>
            <a:lvl1pPr algn="l">
              <a:defRPr sz="36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745" y="4124814"/>
            <a:ext cx="7772609" cy="282625"/>
          </a:xfrm>
        </p:spPr>
        <p:txBody>
          <a:bodyPr anchor="b"/>
          <a:lstStyle>
            <a:lvl1pPr marL="0" indent="0">
              <a:buNone/>
              <a:defRPr sz="1800"/>
            </a:lvl1pPr>
            <a:lvl2pPr marL="413900" indent="0">
              <a:buNone/>
              <a:defRPr sz="1600"/>
            </a:lvl2pPr>
            <a:lvl3pPr marL="827800" indent="0">
              <a:buNone/>
              <a:defRPr sz="1500"/>
            </a:lvl3pPr>
            <a:lvl4pPr marL="1241698" indent="0">
              <a:buNone/>
              <a:defRPr sz="1300"/>
            </a:lvl4pPr>
            <a:lvl5pPr marL="1655596" indent="0">
              <a:buNone/>
              <a:defRPr sz="1300"/>
            </a:lvl5pPr>
            <a:lvl6pPr marL="2069491" indent="0">
              <a:buNone/>
              <a:defRPr sz="1300"/>
            </a:lvl6pPr>
            <a:lvl7pPr marL="2483392" indent="0">
              <a:buNone/>
              <a:defRPr sz="1300"/>
            </a:lvl7pPr>
            <a:lvl8pPr marL="2897293" indent="0">
              <a:buNone/>
              <a:defRPr sz="1300"/>
            </a:lvl8pPr>
            <a:lvl9pPr marL="3311191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889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5815" y="1298077"/>
            <a:ext cx="4329456" cy="1523036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89495" y="1298077"/>
            <a:ext cx="4329455" cy="1523036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897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35" y="274623"/>
            <a:ext cx="8229739" cy="298327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151" y="1825324"/>
            <a:ext cx="4040079" cy="349128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3900" indent="0">
              <a:buNone/>
              <a:defRPr sz="1800" b="1"/>
            </a:lvl2pPr>
            <a:lvl3pPr marL="827800" indent="0">
              <a:buNone/>
              <a:defRPr sz="1600" b="1"/>
            </a:lvl3pPr>
            <a:lvl4pPr marL="1241698" indent="0">
              <a:buNone/>
              <a:defRPr sz="1500" b="1"/>
            </a:lvl4pPr>
            <a:lvl5pPr marL="1655596" indent="0">
              <a:buNone/>
              <a:defRPr sz="1500" b="1"/>
            </a:lvl5pPr>
            <a:lvl6pPr marL="2069491" indent="0">
              <a:buNone/>
              <a:defRPr sz="1500" b="1"/>
            </a:lvl6pPr>
            <a:lvl7pPr marL="2483392" indent="0">
              <a:buNone/>
              <a:defRPr sz="1500" b="1"/>
            </a:lvl7pPr>
            <a:lvl8pPr marL="2897293" indent="0">
              <a:buNone/>
              <a:defRPr sz="1500" b="1"/>
            </a:lvl8pPr>
            <a:lvl9pPr marL="3311191" indent="0">
              <a:buNone/>
              <a:defRPr sz="15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151" y="2174463"/>
            <a:ext cx="4040079" cy="1350320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393" y="1825324"/>
            <a:ext cx="4041477" cy="349128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3900" indent="0">
              <a:buNone/>
              <a:defRPr sz="1800" b="1"/>
            </a:lvl2pPr>
            <a:lvl3pPr marL="827800" indent="0">
              <a:buNone/>
              <a:defRPr sz="1600" b="1"/>
            </a:lvl3pPr>
            <a:lvl4pPr marL="1241698" indent="0">
              <a:buNone/>
              <a:defRPr sz="1500" b="1"/>
            </a:lvl4pPr>
            <a:lvl5pPr marL="1655596" indent="0">
              <a:buNone/>
              <a:defRPr sz="1500" b="1"/>
            </a:lvl5pPr>
            <a:lvl6pPr marL="2069491" indent="0">
              <a:buNone/>
              <a:defRPr sz="1500" b="1"/>
            </a:lvl6pPr>
            <a:lvl7pPr marL="2483392" indent="0">
              <a:buNone/>
              <a:defRPr sz="1500" b="1"/>
            </a:lvl7pPr>
            <a:lvl8pPr marL="2897293" indent="0">
              <a:buNone/>
              <a:defRPr sz="1500" b="1"/>
            </a:lvl8pPr>
            <a:lvl9pPr marL="3311191" indent="0">
              <a:buNone/>
              <a:defRPr sz="15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393" y="2174463"/>
            <a:ext cx="4041477" cy="1350320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8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050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062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3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520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36" y="1152015"/>
            <a:ext cx="3008391" cy="282625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4562" y="273141"/>
            <a:ext cx="5112308" cy="1742856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136" y="1434629"/>
            <a:ext cx="3008391" cy="203658"/>
          </a:xfrm>
        </p:spPr>
        <p:txBody>
          <a:bodyPr/>
          <a:lstStyle>
            <a:lvl1pPr marL="0" indent="0">
              <a:buNone/>
              <a:defRPr sz="1300"/>
            </a:lvl1pPr>
            <a:lvl2pPr marL="413900" indent="0">
              <a:buNone/>
              <a:defRPr sz="1100"/>
            </a:lvl2pPr>
            <a:lvl3pPr marL="827800" indent="0">
              <a:buNone/>
              <a:defRPr sz="900"/>
            </a:lvl3pPr>
            <a:lvl4pPr marL="1241698" indent="0">
              <a:buNone/>
              <a:defRPr sz="800"/>
            </a:lvl4pPr>
            <a:lvl5pPr marL="1655596" indent="0">
              <a:buNone/>
              <a:defRPr sz="800"/>
            </a:lvl5pPr>
            <a:lvl6pPr marL="2069491" indent="0">
              <a:buNone/>
              <a:defRPr sz="800"/>
            </a:lvl6pPr>
            <a:lvl7pPr marL="2483392" indent="0">
              <a:buNone/>
              <a:defRPr sz="800"/>
            </a:lvl7pPr>
            <a:lvl8pPr marL="2897293" indent="0">
              <a:buNone/>
              <a:defRPr sz="800"/>
            </a:lvl8pPr>
            <a:lvl9pPr marL="331119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882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80" y="5085238"/>
            <a:ext cx="5486959" cy="282625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80" y="612268"/>
            <a:ext cx="5486959" cy="446276"/>
          </a:xfrm>
        </p:spPr>
        <p:txBody>
          <a:bodyPr/>
          <a:lstStyle>
            <a:lvl1pPr marL="0" indent="0">
              <a:buNone/>
              <a:defRPr sz="2900"/>
            </a:lvl1pPr>
            <a:lvl2pPr marL="413900" indent="0">
              <a:buNone/>
              <a:defRPr sz="2600"/>
            </a:lvl2pPr>
            <a:lvl3pPr marL="827800" indent="0">
              <a:buNone/>
              <a:defRPr sz="2200"/>
            </a:lvl3pPr>
            <a:lvl4pPr marL="1241698" indent="0">
              <a:buNone/>
              <a:defRPr sz="1800"/>
            </a:lvl4pPr>
            <a:lvl5pPr marL="1655596" indent="0">
              <a:buNone/>
              <a:defRPr sz="1800"/>
            </a:lvl5pPr>
            <a:lvl6pPr marL="2069491" indent="0">
              <a:buNone/>
              <a:defRPr sz="1800"/>
            </a:lvl6pPr>
            <a:lvl7pPr marL="2483392" indent="0">
              <a:buNone/>
              <a:defRPr sz="1800"/>
            </a:lvl7pPr>
            <a:lvl8pPr marL="2897293" indent="0">
              <a:buNone/>
              <a:defRPr sz="1800"/>
            </a:lvl8pPr>
            <a:lvl9pPr marL="3311191" indent="0">
              <a:buNone/>
              <a:defRPr sz="1800"/>
            </a:lvl9pPr>
          </a:lstStyle>
          <a:p>
            <a:pPr lvl="0"/>
            <a:r>
              <a:rPr lang="ru-RU" noProof="0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80" y="5367850"/>
            <a:ext cx="5486959" cy="203658"/>
          </a:xfrm>
        </p:spPr>
        <p:txBody>
          <a:bodyPr/>
          <a:lstStyle>
            <a:lvl1pPr marL="0" indent="0">
              <a:buNone/>
              <a:defRPr sz="1300"/>
            </a:lvl1pPr>
            <a:lvl2pPr marL="413900" indent="0">
              <a:buNone/>
              <a:defRPr sz="1100"/>
            </a:lvl2pPr>
            <a:lvl3pPr marL="827800" indent="0">
              <a:buNone/>
              <a:defRPr sz="900"/>
            </a:lvl3pPr>
            <a:lvl4pPr marL="1241698" indent="0">
              <a:buNone/>
              <a:defRPr sz="800"/>
            </a:lvl4pPr>
            <a:lvl5pPr marL="1655596" indent="0">
              <a:buNone/>
              <a:defRPr sz="800"/>
            </a:lvl5pPr>
            <a:lvl6pPr marL="2069491" indent="0">
              <a:buNone/>
              <a:defRPr sz="800"/>
            </a:lvl6pPr>
            <a:lvl7pPr marL="2483392" indent="0">
              <a:buNone/>
              <a:defRPr sz="800"/>
            </a:lvl7pPr>
            <a:lvl8pPr marL="2897293" indent="0">
              <a:buNone/>
              <a:defRPr sz="800"/>
            </a:lvl8pPr>
            <a:lvl9pPr marL="331119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596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441060" y="1298093"/>
            <a:ext cx="3477875" cy="178578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77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26546" y="235604"/>
            <a:ext cx="292388" cy="236053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384897" y="235604"/>
            <a:ext cx="3200876" cy="236053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383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4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-6990" y="-22510"/>
            <a:ext cx="9146796" cy="241606"/>
            <a:chOff x="-4" y="-14"/>
            <a:chExt cx="5646" cy="149"/>
          </a:xfrm>
        </p:grpSpPr>
        <p:sp>
          <p:nvSpPr>
            <p:cNvPr id="4" name="Rectangle 198"/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" name="Rectangle 199"/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" name="Rectangle 200"/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" name="Rectangle 201"/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" name="Rectangle 202"/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" name="Rectangle 203"/>
            <p:cNvSpPr>
              <a:spLocks noChangeArrowheads="1"/>
            </p:cNvSpPr>
            <p:nvPr userDrawn="1"/>
          </p:nvSpPr>
          <p:spPr bwMode="auto">
            <a:xfrm>
              <a:off x="14" y="-14"/>
              <a:ext cx="6" cy="149"/>
            </a:xfrm>
            <a:prstGeom prst="rect">
              <a:avLst/>
            </a:prstGeom>
            <a:solidFill>
              <a:srgbClr val="0A2A6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" name="Rectangle 204"/>
            <p:cNvSpPr>
              <a:spLocks noChangeArrowheads="1"/>
            </p:cNvSpPr>
            <p:nvPr userDrawn="1"/>
          </p:nvSpPr>
          <p:spPr bwMode="auto">
            <a:xfrm>
              <a:off x="20" y="-14"/>
              <a:ext cx="12" cy="149"/>
            </a:xfrm>
            <a:prstGeom prst="rect">
              <a:avLst/>
            </a:prstGeom>
            <a:solidFill>
              <a:srgbClr val="0C2A6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" name="Rectangle 205"/>
            <p:cNvSpPr>
              <a:spLocks noChangeArrowheads="1"/>
            </p:cNvSpPr>
            <p:nvPr userDrawn="1"/>
          </p:nvSpPr>
          <p:spPr bwMode="auto">
            <a:xfrm>
              <a:off x="32" y="-14"/>
              <a:ext cx="9" cy="149"/>
            </a:xfrm>
            <a:prstGeom prst="rect">
              <a:avLst/>
            </a:prstGeom>
            <a:solidFill>
              <a:srgbClr val="0E2B6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" name="Rectangle 206"/>
            <p:cNvSpPr>
              <a:spLocks noChangeArrowheads="1"/>
            </p:cNvSpPr>
            <p:nvPr userDrawn="1"/>
          </p:nvSpPr>
          <p:spPr bwMode="auto">
            <a:xfrm>
              <a:off x="43" y="-14"/>
              <a:ext cx="16" cy="149"/>
            </a:xfrm>
            <a:prstGeom prst="rect">
              <a:avLst/>
            </a:prstGeom>
            <a:solidFill>
              <a:srgbClr val="102B6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" name="Rectangle 207"/>
            <p:cNvSpPr>
              <a:spLocks noChangeArrowheads="1"/>
            </p:cNvSpPr>
            <p:nvPr userDrawn="1"/>
          </p:nvSpPr>
          <p:spPr bwMode="auto">
            <a:xfrm>
              <a:off x="58" y="-14"/>
              <a:ext cx="15" cy="149"/>
            </a:xfrm>
            <a:prstGeom prst="rect">
              <a:avLst/>
            </a:prstGeom>
            <a:solidFill>
              <a:srgbClr val="122C6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" name="Rectangle 208"/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5" name="Rectangle 209"/>
            <p:cNvSpPr>
              <a:spLocks noChangeArrowheads="1"/>
            </p:cNvSpPr>
            <p:nvPr userDrawn="1"/>
          </p:nvSpPr>
          <p:spPr bwMode="auto">
            <a:xfrm>
              <a:off x="89" y="-14"/>
              <a:ext cx="22" cy="149"/>
            </a:xfrm>
            <a:prstGeom prst="rect">
              <a:avLst/>
            </a:prstGeom>
            <a:solidFill>
              <a:srgbClr val="162D6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6" name="Rectangle 210"/>
            <p:cNvSpPr>
              <a:spLocks noChangeArrowheads="1"/>
            </p:cNvSpPr>
            <p:nvPr userDrawn="1"/>
          </p:nvSpPr>
          <p:spPr bwMode="auto">
            <a:xfrm>
              <a:off x="111" y="-14"/>
              <a:ext cx="28" cy="149"/>
            </a:xfrm>
            <a:prstGeom prst="rect">
              <a:avLst/>
            </a:prstGeom>
            <a:solidFill>
              <a:srgbClr val="182D6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7" name="Rectangle 211"/>
            <p:cNvSpPr>
              <a:spLocks noChangeArrowheads="1"/>
            </p:cNvSpPr>
            <p:nvPr userDrawn="1"/>
          </p:nvSpPr>
          <p:spPr bwMode="auto">
            <a:xfrm>
              <a:off x="139" y="-14"/>
              <a:ext cx="28" cy="149"/>
            </a:xfrm>
            <a:prstGeom prst="rect">
              <a:avLst/>
            </a:prstGeom>
            <a:solidFill>
              <a:srgbClr val="1A2F6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8" name="Rectangle 212"/>
            <p:cNvSpPr>
              <a:spLocks noChangeArrowheads="1"/>
            </p:cNvSpPr>
            <p:nvPr userDrawn="1"/>
          </p:nvSpPr>
          <p:spPr bwMode="auto">
            <a:xfrm>
              <a:off x="167" y="-14"/>
              <a:ext cx="22" cy="149"/>
            </a:xfrm>
            <a:prstGeom prst="rect">
              <a:avLst/>
            </a:prstGeom>
            <a:solidFill>
              <a:srgbClr val="1C306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9" name="Rectangle 213"/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0" name="Rectangle 214"/>
            <p:cNvSpPr>
              <a:spLocks noChangeArrowheads="1"/>
            </p:cNvSpPr>
            <p:nvPr userDrawn="1"/>
          </p:nvSpPr>
          <p:spPr bwMode="auto">
            <a:xfrm>
              <a:off x="210" y="-14"/>
              <a:ext cx="22" cy="149"/>
            </a:xfrm>
            <a:prstGeom prst="rect">
              <a:avLst/>
            </a:prstGeom>
            <a:solidFill>
              <a:srgbClr val="20326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1" name="Rectangle 215"/>
            <p:cNvSpPr>
              <a:spLocks noChangeArrowheads="1"/>
            </p:cNvSpPr>
            <p:nvPr userDrawn="1"/>
          </p:nvSpPr>
          <p:spPr bwMode="auto">
            <a:xfrm>
              <a:off x="232" y="-14"/>
              <a:ext cx="41" cy="149"/>
            </a:xfrm>
            <a:prstGeom prst="rect">
              <a:avLst/>
            </a:prstGeom>
            <a:solidFill>
              <a:srgbClr val="22336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2" name="Rectangle 216"/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3" name="Rectangle 217"/>
            <p:cNvSpPr>
              <a:spLocks noChangeArrowheads="1"/>
            </p:cNvSpPr>
            <p:nvPr userDrawn="1"/>
          </p:nvSpPr>
          <p:spPr bwMode="auto">
            <a:xfrm>
              <a:off x="294" y="-14"/>
              <a:ext cx="22" cy="149"/>
            </a:xfrm>
            <a:prstGeom prst="rect">
              <a:avLst/>
            </a:prstGeom>
            <a:solidFill>
              <a:srgbClr val="26366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4" name="Rectangle 218"/>
            <p:cNvSpPr>
              <a:spLocks noChangeArrowheads="1"/>
            </p:cNvSpPr>
            <p:nvPr userDrawn="1"/>
          </p:nvSpPr>
          <p:spPr bwMode="auto">
            <a:xfrm>
              <a:off x="316" y="-14"/>
              <a:ext cx="27" cy="149"/>
            </a:xfrm>
            <a:prstGeom prst="rect">
              <a:avLst/>
            </a:prstGeom>
            <a:solidFill>
              <a:srgbClr val="28376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5" name="Rectangle 219"/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6" name="Rectangle 220"/>
            <p:cNvSpPr>
              <a:spLocks noChangeArrowheads="1"/>
            </p:cNvSpPr>
            <p:nvPr userDrawn="1"/>
          </p:nvSpPr>
          <p:spPr bwMode="auto">
            <a:xfrm>
              <a:off x="376" y="-14"/>
              <a:ext cx="28" cy="149"/>
            </a:xfrm>
            <a:prstGeom prst="rect">
              <a:avLst/>
            </a:prstGeom>
            <a:solidFill>
              <a:srgbClr val="2C396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7" name="Rectangle 221"/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8" name="Rectangle 222"/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9" name="Rectangle 223"/>
            <p:cNvSpPr>
              <a:spLocks noChangeArrowheads="1"/>
            </p:cNvSpPr>
            <p:nvPr userDrawn="1"/>
          </p:nvSpPr>
          <p:spPr bwMode="auto">
            <a:xfrm>
              <a:off x="464" y="-14"/>
              <a:ext cx="28" cy="149"/>
            </a:xfrm>
            <a:prstGeom prst="rect">
              <a:avLst/>
            </a:prstGeom>
            <a:solidFill>
              <a:srgbClr val="313D6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0" name="Rectangle 224"/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1" name="Rectangle 225"/>
            <p:cNvSpPr>
              <a:spLocks noChangeArrowheads="1"/>
            </p:cNvSpPr>
            <p:nvPr userDrawn="1"/>
          </p:nvSpPr>
          <p:spPr bwMode="auto">
            <a:xfrm>
              <a:off x="531" y="-14"/>
              <a:ext cx="27" cy="149"/>
            </a:xfrm>
            <a:prstGeom prst="rect">
              <a:avLst/>
            </a:prstGeom>
            <a:solidFill>
              <a:srgbClr val="35406A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2" name="Rectangle 226"/>
            <p:cNvSpPr>
              <a:spLocks noChangeArrowheads="1"/>
            </p:cNvSpPr>
            <p:nvPr userDrawn="1"/>
          </p:nvSpPr>
          <p:spPr bwMode="auto">
            <a:xfrm>
              <a:off x="558" y="-14"/>
              <a:ext cx="28" cy="149"/>
            </a:xfrm>
            <a:prstGeom prst="rect">
              <a:avLst/>
            </a:prstGeom>
            <a:solidFill>
              <a:srgbClr val="37426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3" name="Rectangle 227"/>
            <p:cNvSpPr>
              <a:spLocks noChangeArrowheads="1"/>
            </p:cNvSpPr>
            <p:nvPr userDrawn="1"/>
          </p:nvSpPr>
          <p:spPr bwMode="auto">
            <a:xfrm>
              <a:off x="585" y="-14"/>
              <a:ext cx="22" cy="149"/>
            </a:xfrm>
            <a:prstGeom prst="rect">
              <a:avLst/>
            </a:prstGeom>
            <a:solidFill>
              <a:srgbClr val="38446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4" name="Rectangle 228"/>
            <p:cNvSpPr>
              <a:spLocks noChangeArrowheads="1"/>
            </p:cNvSpPr>
            <p:nvPr userDrawn="1"/>
          </p:nvSpPr>
          <p:spPr bwMode="auto">
            <a:xfrm>
              <a:off x="608" y="-14"/>
              <a:ext cx="38" cy="149"/>
            </a:xfrm>
            <a:prstGeom prst="rect">
              <a:avLst/>
            </a:prstGeom>
            <a:solidFill>
              <a:srgbClr val="3A456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5" name="Rectangle 229"/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6" name="Rectangle 230"/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7" name="Rectangle 231"/>
            <p:cNvSpPr>
              <a:spLocks noChangeArrowheads="1"/>
            </p:cNvSpPr>
            <p:nvPr userDrawn="1"/>
          </p:nvSpPr>
          <p:spPr bwMode="auto">
            <a:xfrm>
              <a:off x="712" y="-14"/>
              <a:ext cx="28" cy="149"/>
            </a:xfrm>
            <a:prstGeom prst="rect">
              <a:avLst/>
            </a:prstGeom>
            <a:solidFill>
              <a:srgbClr val="404A6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8" name="Rectangle 232"/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9" name="Rectangle 233"/>
            <p:cNvSpPr>
              <a:spLocks noChangeArrowheads="1"/>
            </p:cNvSpPr>
            <p:nvPr userDrawn="1"/>
          </p:nvSpPr>
          <p:spPr bwMode="auto">
            <a:xfrm>
              <a:off x="778" y="-14"/>
              <a:ext cx="28" cy="149"/>
            </a:xfrm>
            <a:prstGeom prst="rect">
              <a:avLst/>
            </a:prstGeom>
            <a:solidFill>
              <a:srgbClr val="444D7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0" name="Rectangle 234"/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1" name="Rectangle 235"/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2" name="Rectangle 236"/>
            <p:cNvSpPr>
              <a:spLocks noChangeArrowheads="1"/>
            </p:cNvSpPr>
            <p:nvPr userDrawn="1"/>
          </p:nvSpPr>
          <p:spPr bwMode="auto">
            <a:xfrm>
              <a:off x="867" y="-14"/>
              <a:ext cx="28" cy="149"/>
            </a:xfrm>
            <a:prstGeom prst="rect">
              <a:avLst/>
            </a:prstGeom>
            <a:solidFill>
              <a:srgbClr val="49517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3" name="Rectangle 237"/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4" name="Rectangle 238"/>
            <p:cNvSpPr>
              <a:spLocks noChangeArrowheads="1"/>
            </p:cNvSpPr>
            <p:nvPr userDrawn="1"/>
          </p:nvSpPr>
          <p:spPr bwMode="auto">
            <a:xfrm>
              <a:off x="933" y="-14"/>
              <a:ext cx="27" cy="149"/>
            </a:xfrm>
            <a:prstGeom prst="rect">
              <a:avLst/>
            </a:prstGeom>
            <a:solidFill>
              <a:srgbClr val="4D557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5" name="Rectangle 239"/>
            <p:cNvSpPr>
              <a:spLocks noChangeArrowheads="1"/>
            </p:cNvSpPr>
            <p:nvPr userDrawn="1"/>
          </p:nvSpPr>
          <p:spPr bwMode="auto">
            <a:xfrm>
              <a:off x="960" y="-14"/>
              <a:ext cx="33" cy="149"/>
            </a:xfrm>
            <a:prstGeom prst="rect">
              <a:avLst/>
            </a:prstGeom>
            <a:solidFill>
              <a:srgbClr val="4F567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6" name="Rectangle 240"/>
            <p:cNvSpPr>
              <a:spLocks noChangeArrowheads="1"/>
            </p:cNvSpPr>
            <p:nvPr userDrawn="1"/>
          </p:nvSpPr>
          <p:spPr bwMode="auto">
            <a:xfrm>
              <a:off x="993" y="-14"/>
              <a:ext cx="23" cy="149"/>
            </a:xfrm>
            <a:prstGeom prst="rect">
              <a:avLst/>
            </a:prstGeom>
            <a:solidFill>
              <a:srgbClr val="50587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7" name="Rectangle 241"/>
            <p:cNvSpPr>
              <a:spLocks noChangeArrowheads="1"/>
            </p:cNvSpPr>
            <p:nvPr userDrawn="1"/>
          </p:nvSpPr>
          <p:spPr bwMode="auto">
            <a:xfrm>
              <a:off x="1016" y="-14"/>
              <a:ext cx="27" cy="149"/>
            </a:xfrm>
            <a:prstGeom prst="rect">
              <a:avLst/>
            </a:prstGeom>
            <a:solidFill>
              <a:srgbClr val="52597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8" name="Rectangle 242"/>
            <p:cNvSpPr>
              <a:spLocks noChangeArrowheads="1"/>
            </p:cNvSpPr>
            <p:nvPr userDrawn="1"/>
          </p:nvSpPr>
          <p:spPr bwMode="auto">
            <a:xfrm>
              <a:off x="1043" y="-14"/>
              <a:ext cx="41" cy="149"/>
            </a:xfrm>
            <a:prstGeom prst="rect">
              <a:avLst/>
            </a:prstGeom>
            <a:solidFill>
              <a:srgbClr val="545B7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9" name="Rectangle 243"/>
            <p:cNvSpPr>
              <a:spLocks noChangeArrowheads="1"/>
            </p:cNvSpPr>
            <p:nvPr userDrawn="1"/>
          </p:nvSpPr>
          <p:spPr bwMode="auto">
            <a:xfrm>
              <a:off x="1082" y="-14"/>
              <a:ext cx="28" cy="149"/>
            </a:xfrm>
            <a:prstGeom prst="rect">
              <a:avLst/>
            </a:prstGeom>
            <a:solidFill>
              <a:srgbClr val="565C7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0" name="Rectangle 244"/>
            <p:cNvSpPr>
              <a:spLocks noChangeArrowheads="1"/>
            </p:cNvSpPr>
            <p:nvPr userDrawn="1"/>
          </p:nvSpPr>
          <p:spPr bwMode="auto">
            <a:xfrm>
              <a:off x="1110" y="-14"/>
              <a:ext cx="26" cy="149"/>
            </a:xfrm>
            <a:prstGeom prst="rect">
              <a:avLst/>
            </a:prstGeom>
            <a:solidFill>
              <a:srgbClr val="585E7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1" name="Rectangle 245"/>
            <p:cNvSpPr>
              <a:spLocks noChangeArrowheads="1"/>
            </p:cNvSpPr>
            <p:nvPr userDrawn="1"/>
          </p:nvSpPr>
          <p:spPr bwMode="auto">
            <a:xfrm>
              <a:off x="1136" y="-14"/>
              <a:ext cx="23" cy="149"/>
            </a:xfrm>
            <a:prstGeom prst="rect">
              <a:avLst/>
            </a:prstGeom>
            <a:solidFill>
              <a:srgbClr val="59607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2" name="Rectangle 246"/>
            <p:cNvSpPr>
              <a:spLocks noChangeArrowheads="1"/>
            </p:cNvSpPr>
            <p:nvPr userDrawn="1"/>
          </p:nvSpPr>
          <p:spPr bwMode="auto">
            <a:xfrm>
              <a:off x="1159" y="-14"/>
              <a:ext cx="38" cy="149"/>
            </a:xfrm>
            <a:prstGeom prst="rect">
              <a:avLst/>
            </a:prstGeom>
            <a:solidFill>
              <a:srgbClr val="5B617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3" name="Rectangle 247"/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4" name="Rectangle 248"/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5" name="Rectangle 249"/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6" name="Rectangle 250"/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7" name="Rectangle 251"/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8" name="Rectangle 252"/>
            <p:cNvSpPr>
              <a:spLocks noChangeArrowheads="1"/>
            </p:cNvSpPr>
            <p:nvPr userDrawn="1"/>
          </p:nvSpPr>
          <p:spPr bwMode="auto">
            <a:xfrm>
              <a:off x="1335" y="-14"/>
              <a:ext cx="22" cy="149"/>
            </a:xfrm>
            <a:prstGeom prst="rect">
              <a:avLst/>
            </a:prstGeom>
            <a:solidFill>
              <a:srgbClr val="656B8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9" name="Rectangle 253"/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0" name="Rectangle 254"/>
            <p:cNvSpPr>
              <a:spLocks noChangeArrowheads="1"/>
            </p:cNvSpPr>
            <p:nvPr userDrawn="1"/>
          </p:nvSpPr>
          <p:spPr bwMode="auto">
            <a:xfrm>
              <a:off x="1396" y="-14"/>
              <a:ext cx="28" cy="149"/>
            </a:xfrm>
            <a:prstGeom prst="rect">
              <a:avLst/>
            </a:prstGeom>
            <a:solidFill>
              <a:srgbClr val="696E8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1" name="Rectangle 255"/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2" name="Rectangle 256"/>
            <p:cNvSpPr>
              <a:spLocks noChangeArrowheads="1"/>
            </p:cNvSpPr>
            <p:nvPr userDrawn="1"/>
          </p:nvSpPr>
          <p:spPr bwMode="auto">
            <a:xfrm>
              <a:off x="1456" y="-14"/>
              <a:ext cx="28" cy="149"/>
            </a:xfrm>
            <a:prstGeom prst="rect">
              <a:avLst/>
            </a:prstGeom>
            <a:solidFill>
              <a:srgbClr val="6C718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3" name="Rectangle 257"/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4" name="Rectangle 258"/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5" name="Rectangle 259"/>
            <p:cNvSpPr>
              <a:spLocks noChangeArrowheads="1"/>
            </p:cNvSpPr>
            <p:nvPr userDrawn="1"/>
          </p:nvSpPr>
          <p:spPr bwMode="auto">
            <a:xfrm>
              <a:off x="1544" y="-14"/>
              <a:ext cx="28" cy="149"/>
            </a:xfrm>
            <a:prstGeom prst="rect">
              <a:avLst/>
            </a:prstGeom>
            <a:solidFill>
              <a:srgbClr val="72768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6" name="Rectangle 260"/>
            <p:cNvSpPr>
              <a:spLocks noChangeArrowheads="1"/>
            </p:cNvSpPr>
            <p:nvPr userDrawn="1"/>
          </p:nvSpPr>
          <p:spPr bwMode="auto">
            <a:xfrm>
              <a:off x="1572" y="-14"/>
              <a:ext cx="41" cy="149"/>
            </a:xfrm>
            <a:prstGeom prst="rect">
              <a:avLst/>
            </a:prstGeom>
            <a:solidFill>
              <a:srgbClr val="74788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7" name="Rectangle 261"/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8" name="Rectangle 262"/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9" name="Rectangle 263"/>
            <p:cNvSpPr>
              <a:spLocks noChangeArrowheads="1"/>
            </p:cNvSpPr>
            <p:nvPr userDrawn="1"/>
          </p:nvSpPr>
          <p:spPr bwMode="auto">
            <a:xfrm>
              <a:off x="1661" y="-14"/>
              <a:ext cx="27" cy="149"/>
            </a:xfrm>
            <a:prstGeom prst="rect">
              <a:avLst/>
            </a:prstGeom>
            <a:solidFill>
              <a:srgbClr val="797D9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0" name="Rectangle 264"/>
            <p:cNvSpPr>
              <a:spLocks noChangeArrowheads="1"/>
            </p:cNvSpPr>
            <p:nvPr userDrawn="1"/>
          </p:nvSpPr>
          <p:spPr bwMode="auto">
            <a:xfrm>
              <a:off x="1688" y="-14"/>
              <a:ext cx="22" cy="149"/>
            </a:xfrm>
            <a:prstGeom prst="rect">
              <a:avLst/>
            </a:prstGeom>
            <a:solidFill>
              <a:srgbClr val="7B7E9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1" name="Rectangle 265"/>
            <p:cNvSpPr>
              <a:spLocks noChangeArrowheads="1"/>
            </p:cNvSpPr>
            <p:nvPr userDrawn="1"/>
          </p:nvSpPr>
          <p:spPr bwMode="auto">
            <a:xfrm>
              <a:off x="1710" y="-14"/>
              <a:ext cx="35" cy="149"/>
            </a:xfrm>
            <a:prstGeom prst="rect">
              <a:avLst/>
            </a:prstGeom>
            <a:solidFill>
              <a:srgbClr val="7C809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2" name="Rectangle 266"/>
            <p:cNvSpPr>
              <a:spLocks noChangeArrowheads="1"/>
            </p:cNvSpPr>
            <p:nvPr userDrawn="1"/>
          </p:nvSpPr>
          <p:spPr bwMode="auto">
            <a:xfrm>
              <a:off x="1743" y="-14"/>
              <a:ext cx="28" cy="149"/>
            </a:xfrm>
            <a:prstGeom prst="rect">
              <a:avLst/>
            </a:prstGeom>
            <a:solidFill>
              <a:srgbClr val="7E819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3" name="Rectangle 267"/>
            <p:cNvSpPr>
              <a:spLocks noChangeArrowheads="1"/>
            </p:cNvSpPr>
            <p:nvPr userDrawn="1"/>
          </p:nvSpPr>
          <p:spPr bwMode="auto">
            <a:xfrm>
              <a:off x="1771" y="-14"/>
              <a:ext cx="27" cy="149"/>
            </a:xfrm>
            <a:prstGeom prst="rect">
              <a:avLst/>
            </a:prstGeom>
            <a:solidFill>
              <a:srgbClr val="80839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4" name="Rectangle 268"/>
            <p:cNvSpPr>
              <a:spLocks noChangeArrowheads="1"/>
            </p:cNvSpPr>
            <p:nvPr userDrawn="1"/>
          </p:nvSpPr>
          <p:spPr bwMode="auto">
            <a:xfrm>
              <a:off x="1798" y="-14"/>
              <a:ext cx="35" cy="149"/>
            </a:xfrm>
            <a:prstGeom prst="rect">
              <a:avLst/>
            </a:prstGeom>
            <a:solidFill>
              <a:srgbClr val="81859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5" name="Rectangle 269"/>
            <p:cNvSpPr>
              <a:spLocks noChangeArrowheads="1"/>
            </p:cNvSpPr>
            <p:nvPr userDrawn="1"/>
          </p:nvSpPr>
          <p:spPr bwMode="auto">
            <a:xfrm>
              <a:off x="1832" y="-14"/>
              <a:ext cx="27" cy="149"/>
            </a:xfrm>
            <a:prstGeom prst="rect">
              <a:avLst/>
            </a:prstGeom>
            <a:solidFill>
              <a:srgbClr val="83869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6" name="Rectangle 270"/>
            <p:cNvSpPr>
              <a:spLocks noChangeArrowheads="1"/>
            </p:cNvSpPr>
            <p:nvPr userDrawn="1"/>
          </p:nvSpPr>
          <p:spPr bwMode="auto">
            <a:xfrm>
              <a:off x="1859" y="-14"/>
              <a:ext cx="27" cy="149"/>
            </a:xfrm>
            <a:prstGeom prst="rect">
              <a:avLst/>
            </a:prstGeom>
            <a:solidFill>
              <a:srgbClr val="85889A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7" name="Rectangle 271"/>
            <p:cNvSpPr>
              <a:spLocks noChangeArrowheads="1"/>
            </p:cNvSpPr>
            <p:nvPr userDrawn="1"/>
          </p:nvSpPr>
          <p:spPr bwMode="auto">
            <a:xfrm>
              <a:off x="1886" y="-14"/>
              <a:ext cx="22" cy="149"/>
            </a:xfrm>
            <a:prstGeom prst="rect">
              <a:avLst/>
            </a:prstGeom>
            <a:solidFill>
              <a:srgbClr val="868A9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8" name="Rectangle 272"/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9" name="Rectangle 273"/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0" name="Rectangle 274"/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1" name="Rectangle 275"/>
            <p:cNvSpPr>
              <a:spLocks noChangeArrowheads="1"/>
            </p:cNvSpPr>
            <p:nvPr userDrawn="1"/>
          </p:nvSpPr>
          <p:spPr bwMode="auto">
            <a:xfrm>
              <a:off x="1991" y="-14"/>
              <a:ext cx="39" cy="149"/>
            </a:xfrm>
            <a:prstGeom prst="rect">
              <a:avLst/>
            </a:prstGeom>
            <a:solidFill>
              <a:srgbClr val="8D909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2" name="Rectangle 276"/>
            <p:cNvSpPr>
              <a:spLocks noChangeArrowheads="1"/>
            </p:cNvSpPr>
            <p:nvPr userDrawn="1"/>
          </p:nvSpPr>
          <p:spPr bwMode="auto">
            <a:xfrm>
              <a:off x="2030" y="-14"/>
              <a:ext cx="22" cy="149"/>
            </a:xfrm>
            <a:prstGeom prst="rect">
              <a:avLst/>
            </a:prstGeom>
            <a:solidFill>
              <a:srgbClr val="8F91A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3" name="Rectangle 277"/>
            <p:cNvSpPr>
              <a:spLocks noChangeArrowheads="1"/>
            </p:cNvSpPr>
            <p:nvPr userDrawn="1"/>
          </p:nvSpPr>
          <p:spPr bwMode="auto">
            <a:xfrm>
              <a:off x="2052" y="-14"/>
              <a:ext cx="27" cy="149"/>
            </a:xfrm>
            <a:prstGeom prst="rect">
              <a:avLst/>
            </a:prstGeom>
            <a:solidFill>
              <a:srgbClr val="9093A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4" name="Rectangle 278"/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5" name="Rectangle 279"/>
            <p:cNvSpPr>
              <a:spLocks noChangeArrowheads="1"/>
            </p:cNvSpPr>
            <p:nvPr userDrawn="1"/>
          </p:nvSpPr>
          <p:spPr bwMode="auto">
            <a:xfrm>
              <a:off x="2118" y="-14"/>
              <a:ext cx="22" cy="149"/>
            </a:xfrm>
            <a:prstGeom prst="rect">
              <a:avLst/>
            </a:prstGeom>
            <a:solidFill>
              <a:srgbClr val="9496A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6" name="Rectangle 280"/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7" name="Rectangle 281"/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8" name="Rectangle 282"/>
            <p:cNvSpPr>
              <a:spLocks noChangeArrowheads="1"/>
            </p:cNvSpPr>
            <p:nvPr userDrawn="1"/>
          </p:nvSpPr>
          <p:spPr bwMode="auto">
            <a:xfrm>
              <a:off x="2190" y="-14"/>
              <a:ext cx="27" cy="149"/>
            </a:xfrm>
            <a:prstGeom prst="rect">
              <a:avLst/>
            </a:prstGeom>
            <a:solidFill>
              <a:srgbClr val="989BA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9" name="Rectangle 283"/>
            <p:cNvSpPr>
              <a:spLocks noChangeArrowheads="1"/>
            </p:cNvSpPr>
            <p:nvPr userDrawn="1"/>
          </p:nvSpPr>
          <p:spPr bwMode="auto">
            <a:xfrm>
              <a:off x="2217" y="-14"/>
              <a:ext cx="23" cy="149"/>
            </a:xfrm>
            <a:prstGeom prst="rect">
              <a:avLst/>
            </a:prstGeom>
            <a:solidFill>
              <a:srgbClr val="9A9CA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0" name="Rectangle 284"/>
            <p:cNvSpPr>
              <a:spLocks noChangeArrowheads="1"/>
            </p:cNvSpPr>
            <p:nvPr userDrawn="1"/>
          </p:nvSpPr>
          <p:spPr bwMode="auto">
            <a:xfrm>
              <a:off x="2240" y="-14"/>
              <a:ext cx="32" cy="149"/>
            </a:xfrm>
            <a:prstGeom prst="rect">
              <a:avLst/>
            </a:prstGeom>
            <a:solidFill>
              <a:srgbClr val="9B9EA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1" name="Rectangle 285"/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2" name="Rectangle 286"/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3" name="Rectangle 287"/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4" name="Rectangle 288"/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5" name="Rectangle 289"/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6" name="Rectangle 290"/>
            <p:cNvSpPr>
              <a:spLocks noChangeArrowheads="1"/>
            </p:cNvSpPr>
            <p:nvPr userDrawn="1"/>
          </p:nvSpPr>
          <p:spPr bwMode="auto">
            <a:xfrm>
              <a:off x="2433" y="-14"/>
              <a:ext cx="26" cy="149"/>
            </a:xfrm>
            <a:prstGeom prst="rect">
              <a:avLst/>
            </a:prstGeom>
            <a:solidFill>
              <a:srgbClr val="A6A8B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7" name="Rectangle 291"/>
            <p:cNvSpPr>
              <a:spLocks noChangeArrowheads="1"/>
            </p:cNvSpPr>
            <p:nvPr userDrawn="1"/>
          </p:nvSpPr>
          <p:spPr bwMode="auto">
            <a:xfrm>
              <a:off x="2459" y="-14"/>
              <a:ext cx="41" cy="149"/>
            </a:xfrm>
            <a:prstGeom prst="rect">
              <a:avLst/>
            </a:prstGeom>
            <a:solidFill>
              <a:srgbClr val="A8AAB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8" name="Rectangle 292"/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9" name="Rectangle 293"/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0" name="Rectangle 294"/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1" name="Rectangle 295"/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2" name="Rectangle 296"/>
            <p:cNvSpPr>
              <a:spLocks noChangeArrowheads="1"/>
            </p:cNvSpPr>
            <p:nvPr userDrawn="1"/>
          </p:nvSpPr>
          <p:spPr bwMode="auto">
            <a:xfrm>
              <a:off x="2631" y="-14"/>
              <a:ext cx="41" cy="149"/>
            </a:xfrm>
            <a:prstGeom prst="rect">
              <a:avLst/>
            </a:prstGeom>
            <a:solidFill>
              <a:srgbClr val="B1B3B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3" name="Rectangle 297"/>
            <p:cNvSpPr>
              <a:spLocks noChangeArrowheads="1"/>
            </p:cNvSpPr>
            <p:nvPr userDrawn="1"/>
          </p:nvSpPr>
          <p:spPr bwMode="auto">
            <a:xfrm>
              <a:off x="2674" y="-14"/>
              <a:ext cx="41" cy="149"/>
            </a:xfrm>
            <a:prstGeom prst="rect">
              <a:avLst/>
            </a:prstGeom>
            <a:solidFill>
              <a:srgbClr val="B3B5B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" name="Rectangle 298"/>
            <p:cNvSpPr>
              <a:spLocks noChangeArrowheads="1"/>
            </p:cNvSpPr>
            <p:nvPr userDrawn="1"/>
          </p:nvSpPr>
          <p:spPr bwMode="auto">
            <a:xfrm>
              <a:off x="2714" y="-14"/>
              <a:ext cx="27" cy="149"/>
            </a:xfrm>
            <a:prstGeom prst="rect">
              <a:avLst/>
            </a:prstGeom>
            <a:solidFill>
              <a:srgbClr val="B5B6B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" name="Rectangle 299"/>
            <p:cNvSpPr>
              <a:spLocks noChangeArrowheads="1"/>
            </p:cNvSpPr>
            <p:nvPr userDrawn="1"/>
          </p:nvSpPr>
          <p:spPr bwMode="auto">
            <a:xfrm>
              <a:off x="2741" y="-14"/>
              <a:ext cx="28" cy="149"/>
            </a:xfrm>
            <a:prstGeom prst="rect">
              <a:avLst/>
            </a:prstGeom>
            <a:solidFill>
              <a:srgbClr val="B7B8C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" name="Rectangle 300"/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" name="Rectangle 301"/>
            <p:cNvSpPr>
              <a:spLocks noChangeArrowheads="1"/>
            </p:cNvSpPr>
            <p:nvPr userDrawn="1"/>
          </p:nvSpPr>
          <p:spPr bwMode="auto">
            <a:xfrm>
              <a:off x="2807" y="-14"/>
              <a:ext cx="22" cy="149"/>
            </a:xfrm>
            <a:prstGeom prst="rect">
              <a:avLst/>
            </a:prstGeom>
            <a:solidFill>
              <a:srgbClr val="BABBC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" name="Rectangle 302"/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" name="Rectangle 303"/>
            <p:cNvSpPr>
              <a:spLocks noChangeArrowheads="1"/>
            </p:cNvSpPr>
            <p:nvPr userDrawn="1"/>
          </p:nvSpPr>
          <p:spPr bwMode="auto">
            <a:xfrm>
              <a:off x="2873" y="-14"/>
              <a:ext cx="39" cy="149"/>
            </a:xfrm>
            <a:prstGeom prst="rect">
              <a:avLst/>
            </a:prstGeom>
            <a:solidFill>
              <a:srgbClr val="BDBFC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" name="Rectangle 304"/>
            <p:cNvSpPr>
              <a:spLocks noChangeArrowheads="1"/>
            </p:cNvSpPr>
            <p:nvPr userDrawn="1"/>
          </p:nvSpPr>
          <p:spPr bwMode="auto">
            <a:xfrm>
              <a:off x="2912" y="-14"/>
              <a:ext cx="28" cy="149"/>
            </a:xfrm>
            <a:prstGeom prst="rect">
              <a:avLst/>
            </a:prstGeom>
            <a:solidFill>
              <a:srgbClr val="BFC0C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" name="Rectangle 305"/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" name="Rectangle 306"/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" name="Rectangle 307"/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" name="Rectangle 308"/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" name="Rectangle 309"/>
            <p:cNvSpPr>
              <a:spLocks noChangeArrowheads="1"/>
            </p:cNvSpPr>
            <p:nvPr userDrawn="1"/>
          </p:nvSpPr>
          <p:spPr bwMode="auto">
            <a:xfrm>
              <a:off x="3116" y="-14"/>
              <a:ext cx="44" cy="149"/>
            </a:xfrm>
            <a:prstGeom prst="rect">
              <a:avLst/>
            </a:prstGeom>
            <a:solidFill>
              <a:srgbClr val="C9CAD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" name="Rectangle 310"/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" name="Rectangle 311"/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" name="Rectangle 312"/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9" name="Rectangle 313"/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0" name="Rectangle 314"/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1" name="Rectangle 315"/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2" name="Rectangle 316"/>
            <p:cNvSpPr>
              <a:spLocks noChangeArrowheads="1"/>
            </p:cNvSpPr>
            <p:nvPr userDrawn="1"/>
          </p:nvSpPr>
          <p:spPr bwMode="auto">
            <a:xfrm>
              <a:off x="3424" y="-14"/>
              <a:ext cx="44" cy="149"/>
            </a:xfrm>
            <a:prstGeom prst="rect">
              <a:avLst/>
            </a:prstGeom>
            <a:solidFill>
              <a:srgbClr val="D6D6D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3" name="Rectangle 317"/>
            <p:cNvSpPr>
              <a:spLocks noChangeArrowheads="1"/>
            </p:cNvSpPr>
            <p:nvPr userDrawn="1"/>
          </p:nvSpPr>
          <p:spPr bwMode="auto">
            <a:xfrm>
              <a:off x="3468" y="-14"/>
              <a:ext cx="45" cy="149"/>
            </a:xfrm>
            <a:prstGeom prst="rect">
              <a:avLst/>
            </a:prstGeom>
            <a:solidFill>
              <a:srgbClr val="D7D8D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4" name="Rectangle 318"/>
            <p:cNvSpPr>
              <a:spLocks noChangeArrowheads="1"/>
            </p:cNvSpPr>
            <p:nvPr userDrawn="1"/>
          </p:nvSpPr>
          <p:spPr bwMode="auto">
            <a:xfrm>
              <a:off x="3513" y="-14"/>
              <a:ext cx="66" cy="149"/>
            </a:xfrm>
            <a:prstGeom prst="rect">
              <a:avLst/>
            </a:prstGeom>
            <a:solidFill>
              <a:srgbClr val="D9DAD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5" name="Rectangle 319"/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6" name="Rectangle 320"/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7" name="Rectangle 321"/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8" name="Rectangle 322"/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9" name="Rectangle 323"/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0" name="Rectangle 324"/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1" name="Rectangle 325"/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2" name="Rectangle 326"/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3" name="Rectangle 327"/>
            <p:cNvSpPr>
              <a:spLocks noChangeArrowheads="1"/>
            </p:cNvSpPr>
            <p:nvPr userDrawn="1"/>
          </p:nvSpPr>
          <p:spPr bwMode="auto">
            <a:xfrm>
              <a:off x="3976" y="-14"/>
              <a:ext cx="66" cy="149"/>
            </a:xfrm>
            <a:prstGeom prst="rect">
              <a:avLst/>
            </a:prstGeom>
            <a:solidFill>
              <a:srgbClr val="E8E8E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4" name="Rectangle 328"/>
            <p:cNvSpPr>
              <a:spLocks noChangeArrowheads="1"/>
            </p:cNvSpPr>
            <p:nvPr userDrawn="1"/>
          </p:nvSpPr>
          <p:spPr bwMode="auto">
            <a:xfrm>
              <a:off x="4042" y="-14"/>
              <a:ext cx="66" cy="149"/>
            </a:xfrm>
            <a:prstGeom prst="rect">
              <a:avLst/>
            </a:prstGeom>
            <a:solidFill>
              <a:srgbClr val="EAEAE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5" name="Rectangle 329"/>
            <p:cNvSpPr>
              <a:spLocks noChangeArrowheads="1"/>
            </p:cNvSpPr>
            <p:nvPr userDrawn="1"/>
          </p:nvSpPr>
          <p:spPr bwMode="auto">
            <a:xfrm>
              <a:off x="4109" y="-14"/>
              <a:ext cx="66" cy="149"/>
            </a:xfrm>
            <a:prstGeom prst="rect">
              <a:avLst/>
            </a:prstGeom>
            <a:solidFill>
              <a:srgbClr val="EBECE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6" name="Rectangle 330"/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7" name="Rectangle 331"/>
            <p:cNvSpPr>
              <a:spLocks noChangeArrowheads="1"/>
            </p:cNvSpPr>
            <p:nvPr userDrawn="1"/>
          </p:nvSpPr>
          <p:spPr bwMode="auto">
            <a:xfrm>
              <a:off x="4240" y="-14"/>
              <a:ext cx="66" cy="149"/>
            </a:xfrm>
            <a:prstGeom prst="rect">
              <a:avLst/>
            </a:prstGeom>
            <a:solidFill>
              <a:srgbClr val="EEEFF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8" name="Rectangle 332"/>
            <p:cNvSpPr>
              <a:spLocks noChangeArrowheads="1"/>
            </p:cNvSpPr>
            <p:nvPr userDrawn="1"/>
          </p:nvSpPr>
          <p:spPr bwMode="auto">
            <a:xfrm>
              <a:off x="4306" y="-14"/>
              <a:ext cx="89" cy="149"/>
            </a:xfrm>
            <a:prstGeom prst="rect">
              <a:avLst/>
            </a:prstGeom>
            <a:solidFill>
              <a:srgbClr val="F0F0F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9" name="Rectangle 333"/>
            <p:cNvSpPr>
              <a:spLocks noChangeArrowheads="1"/>
            </p:cNvSpPr>
            <p:nvPr userDrawn="1"/>
          </p:nvSpPr>
          <p:spPr bwMode="auto">
            <a:xfrm>
              <a:off x="4395" y="-14"/>
              <a:ext cx="88" cy="149"/>
            </a:xfrm>
            <a:prstGeom prst="rect">
              <a:avLst/>
            </a:prstGeom>
            <a:solidFill>
              <a:srgbClr val="F2F2F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0" name="Rectangle 334"/>
            <p:cNvSpPr>
              <a:spLocks noChangeArrowheads="1"/>
            </p:cNvSpPr>
            <p:nvPr userDrawn="1"/>
          </p:nvSpPr>
          <p:spPr bwMode="auto">
            <a:xfrm>
              <a:off x="4483" y="-14"/>
              <a:ext cx="66" cy="149"/>
            </a:xfrm>
            <a:prstGeom prst="rect">
              <a:avLst/>
            </a:prstGeom>
            <a:solidFill>
              <a:srgbClr val="F3F3F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1" name="Rectangle 335"/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2" name="Rectangle 336"/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3" name="Rectangle 337"/>
            <p:cNvSpPr>
              <a:spLocks noChangeArrowheads="1"/>
            </p:cNvSpPr>
            <p:nvPr userDrawn="1"/>
          </p:nvSpPr>
          <p:spPr bwMode="auto">
            <a:xfrm>
              <a:off x="4748" y="-14"/>
              <a:ext cx="88" cy="149"/>
            </a:xfrm>
            <a:prstGeom prst="rect">
              <a:avLst/>
            </a:prstGeom>
            <a:solidFill>
              <a:srgbClr val="F7F8F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4" name="Rectangle 338"/>
            <p:cNvSpPr>
              <a:spLocks noChangeArrowheads="1"/>
            </p:cNvSpPr>
            <p:nvPr userDrawn="1"/>
          </p:nvSpPr>
          <p:spPr bwMode="auto">
            <a:xfrm>
              <a:off x="4836" y="-14"/>
              <a:ext cx="132" cy="149"/>
            </a:xfrm>
            <a:prstGeom prst="rect">
              <a:avLst/>
            </a:prstGeom>
            <a:solidFill>
              <a:srgbClr val="F9F9F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5" name="Rectangle 339"/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6" name="Rectangle 340"/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7" name="Rectangle 341"/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8" name="Rectangle 342"/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49" name="Freeform 353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6534024" y="-21000"/>
            <a:ext cx="2611373" cy="240105"/>
          </a:xfrm>
          <a:custGeom>
            <a:avLst/>
            <a:gdLst>
              <a:gd name="T0" fmla="*/ 0 w 1612"/>
              <a:gd name="T1" fmla="*/ 0 h 164"/>
              <a:gd name="T2" fmla="*/ 2147483647 w 1612"/>
              <a:gd name="T3" fmla="*/ 2147483647 h 164"/>
              <a:gd name="T4" fmla="*/ 2147483647 w 1612"/>
              <a:gd name="T5" fmla="*/ 2147483647 h 164"/>
              <a:gd name="T6" fmla="*/ 2147483647 w 1612"/>
              <a:gd name="T7" fmla="*/ 0 h 164"/>
              <a:gd name="T8" fmla="*/ 0 w 1612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12"/>
              <a:gd name="T16" fmla="*/ 0 h 164"/>
              <a:gd name="T17" fmla="*/ 1612 w 1612"/>
              <a:gd name="T18" fmla="*/ 164 h 1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lIns="92503" tIns="46256" rIns="92503" bIns="46256"/>
          <a:lstStyle/>
          <a:p>
            <a:pPr defTabSz="93127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rgbClr val="000000"/>
              </a:solidFill>
            </a:endParaRPr>
          </a:p>
        </p:txBody>
      </p:sp>
      <p:sp>
        <p:nvSpPr>
          <p:cNvPr id="150" name="AutoShape 196"/>
          <p:cNvSpPr>
            <a:spLocks noChangeAspect="1" noChangeArrowheads="1" noTextEdit="1"/>
          </p:cNvSpPr>
          <p:nvPr>
            <p:custDataLst>
              <p:tags r:id="rId4"/>
            </p:custDataLst>
          </p:nvPr>
        </p:nvSpPr>
        <p:spPr bwMode="auto">
          <a:xfrm>
            <a:off x="-6966" y="-27008"/>
            <a:ext cx="9174755" cy="25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779" tIns="41395" rIns="82779" bIns="41395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dirty="0">
              <a:solidFill>
                <a:srgbClr val="000000"/>
              </a:solidFill>
            </a:endParaRPr>
          </a:p>
        </p:txBody>
      </p:sp>
      <p:grpSp>
        <p:nvGrpSpPr>
          <p:cNvPr id="151" name="Group 35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4198" y="6616395"/>
            <a:ext cx="9141203" cy="264116"/>
            <a:chOff x="3" y="4085"/>
            <a:chExt cx="5643" cy="163"/>
          </a:xfrm>
        </p:grpSpPr>
        <p:sp>
          <p:nvSpPr>
            <p:cNvPr id="152" name="Rectangle 36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102111" tIns="51059" rIns="102111" bIns="51059" anchor="ctr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53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>
                <a:gd name="T0" fmla="*/ 0 w 1612"/>
                <a:gd name="T1" fmla="*/ 0 h 164"/>
                <a:gd name="T2" fmla="*/ 95 w 1612"/>
                <a:gd name="T3" fmla="*/ 161 h 164"/>
                <a:gd name="T4" fmla="*/ 1612 w 1612"/>
                <a:gd name="T5" fmla="*/ 161 h 164"/>
                <a:gd name="T6" fmla="*/ 1612 w 1612"/>
                <a:gd name="T7" fmla="*/ 0 h 164"/>
                <a:gd name="T8" fmla="*/ 0 w 161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2"/>
                <a:gd name="T16" fmla="*/ 0 h 164"/>
                <a:gd name="T17" fmla="*/ 1612 w 1612"/>
                <a:gd name="T18" fmla="*/ 164 h 1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rot="10800000" lIns="102179" tIns="51094" rIns="102179" bIns="51094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54" name="McK Slide Elements"/>
          <p:cNvGrpSpPr>
            <a:grpSpLocks/>
          </p:cNvGrpSpPr>
          <p:nvPr/>
        </p:nvGrpSpPr>
        <p:grpSpPr bwMode="auto">
          <a:xfrm>
            <a:off x="125819" y="543244"/>
            <a:ext cx="8793114" cy="6287751"/>
            <a:chOff x="77" y="335"/>
            <a:chExt cx="5429" cy="3882"/>
          </a:xfrm>
        </p:grpSpPr>
        <p:sp>
          <p:nvSpPr>
            <p:cNvPr id="155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1114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</a:rPr>
                <a:t>Unit of measure</a:t>
              </a:r>
            </a:p>
          </p:txBody>
        </p:sp>
        <p:sp>
          <p:nvSpPr>
            <p:cNvPr id="156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0"/>
              <a:ext cx="5145" cy="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820613" indent="-820613" defTabSz="911149" fontAlgn="auto">
                <a:spcBef>
                  <a:spcPts val="0"/>
                </a:spcBef>
                <a:spcAft>
                  <a:spcPts val="0"/>
                </a:spcAft>
                <a:tabLst>
                  <a:tab pos="730073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</a:rPr>
                <a:t>	</a:t>
              </a:r>
              <a:r>
                <a:rPr lang="en-US" sz="1200" dirty="0">
                  <a:solidFill>
                    <a:srgbClr val="000000"/>
                  </a:solidFill>
                </a:rPr>
                <a:t>*</a:t>
              </a:r>
              <a:r>
                <a:rPr lang="ru-RU" sz="1200" dirty="0">
                  <a:solidFill>
                    <a:srgbClr val="000000"/>
                  </a:solidFill>
                </a:rPr>
                <a:t>	Сноска</a:t>
              </a:r>
              <a:endParaRPr lang="en-US" sz="1200" dirty="0">
                <a:solidFill>
                  <a:srgbClr val="000000"/>
                </a:solidFill>
              </a:endParaRPr>
            </a:p>
            <a:p>
              <a:pPr marL="820613" indent="-820613" defTabSz="911149" fontAlgn="auto">
                <a:spcBef>
                  <a:spcPct val="20000"/>
                </a:spcBef>
                <a:spcAft>
                  <a:spcPts val="0"/>
                </a:spcAft>
                <a:tabLst>
                  <a:tab pos="730073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</a:rPr>
                <a:t>	Источник</a:t>
              </a:r>
              <a:r>
                <a:rPr lang="en-US" sz="1200" dirty="0">
                  <a:solidFill>
                    <a:srgbClr val="000000"/>
                  </a:solidFill>
                </a:rPr>
                <a:t>:</a:t>
              </a:r>
              <a:r>
                <a:rPr lang="ru-RU" sz="1200" dirty="0">
                  <a:solidFill>
                    <a:srgbClr val="000000"/>
                  </a:solidFill>
                </a:rPr>
                <a:t>	Источник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57" name="Working Draft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8191047" y="2765124"/>
            <a:ext cx="1764773" cy="94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3127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000000"/>
                </a:solidFill>
              </a:rPr>
              <a:t>Working Draft - Last Modified 09/06/2006 21:40:09</a:t>
            </a:r>
          </a:p>
        </p:txBody>
      </p:sp>
      <p:sp>
        <p:nvSpPr>
          <p:cNvPr id="158" name="Printed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8575378" y="4303298"/>
            <a:ext cx="996058" cy="94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3127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000000"/>
                </a:solidFill>
              </a:rPr>
              <a:t>Printed 08/06/2006 17:52:59</a:t>
            </a:r>
          </a:p>
        </p:txBody>
      </p:sp>
      <p:graphicFrame>
        <p:nvGraphicFramePr>
          <p:cNvPr id="159" name="Rectangle 38" hidden="1"/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6994" y="12"/>
          <a:ext cx="150979" cy="162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525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4" y="12"/>
                        <a:ext cx="150979" cy="1620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21647" y="235626"/>
            <a:ext cx="8797307" cy="17428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0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61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329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1_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21647" y="235626"/>
            <a:ext cx="8797307" cy="17428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0084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1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0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MOS-ROS005-200600608-SS1wm-r_c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5A29-C51F-4DAC-B821-A9D05263BE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713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MOS-ROS005-200600608-SS1wm-r_c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5A29-C51F-4DAC-B821-A9D05263BE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02523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0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0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0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0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0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0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0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MOS-ROS005-200600608-SS1wm-r_c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5A29-C51F-4DAC-B821-A9D05263BE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883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MOS-ROS005-200600608-SS1wm-r_c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5A29-C51F-4DAC-B821-A9D05263BE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9616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4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08" indent="0">
              <a:buNone/>
              <a:defRPr sz="2000" b="1"/>
            </a:lvl2pPr>
            <a:lvl3pPr marL="914012" indent="0">
              <a:buNone/>
              <a:defRPr sz="1800" b="1"/>
            </a:lvl3pPr>
            <a:lvl4pPr marL="1371020" indent="0">
              <a:buNone/>
              <a:defRPr sz="1600" b="1"/>
            </a:lvl4pPr>
            <a:lvl5pPr marL="1828025" indent="0">
              <a:buNone/>
              <a:defRPr sz="1600" b="1"/>
            </a:lvl5pPr>
            <a:lvl6pPr marL="2285032" indent="0">
              <a:buNone/>
              <a:defRPr sz="1600" b="1"/>
            </a:lvl6pPr>
            <a:lvl7pPr marL="2742037" indent="0">
              <a:buNone/>
              <a:defRPr sz="1600" b="1"/>
            </a:lvl7pPr>
            <a:lvl8pPr marL="3199044" indent="0">
              <a:buNone/>
              <a:defRPr sz="1600" b="1"/>
            </a:lvl8pPr>
            <a:lvl9pPr marL="365605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4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08" indent="0">
              <a:buNone/>
              <a:defRPr sz="2000" b="1"/>
            </a:lvl2pPr>
            <a:lvl3pPr marL="914012" indent="0">
              <a:buNone/>
              <a:defRPr sz="1800" b="1"/>
            </a:lvl3pPr>
            <a:lvl4pPr marL="1371020" indent="0">
              <a:buNone/>
              <a:defRPr sz="1600" b="1"/>
            </a:lvl4pPr>
            <a:lvl5pPr marL="1828025" indent="0">
              <a:buNone/>
              <a:defRPr sz="1600" b="1"/>
            </a:lvl5pPr>
            <a:lvl6pPr marL="2285032" indent="0">
              <a:buNone/>
              <a:defRPr sz="1600" b="1"/>
            </a:lvl6pPr>
            <a:lvl7pPr marL="2742037" indent="0">
              <a:buNone/>
              <a:defRPr sz="1600" b="1"/>
            </a:lvl7pPr>
            <a:lvl8pPr marL="3199044" indent="0">
              <a:buNone/>
              <a:defRPr sz="1600" b="1"/>
            </a:lvl8pPr>
            <a:lvl9pPr marL="365605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MOS-ROS005-200600608-SS1wm-r_c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5A29-C51F-4DAC-B821-A9D05263BE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05552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MOS-ROS005-200600608-SS1wm-r_c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5A29-C51F-4DAC-B821-A9D05263BE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25331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MOS-ROS005-200600608-SS1wm-r_c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5A29-C51F-4DAC-B821-A9D05263BE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5394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08" indent="0">
              <a:buNone/>
              <a:defRPr sz="1200"/>
            </a:lvl2pPr>
            <a:lvl3pPr marL="914012" indent="0">
              <a:buNone/>
              <a:defRPr sz="1000"/>
            </a:lvl3pPr>
            <a:lvl4pPr marL="1371020" indent="0">
              <a:buNone/>
              <a:defRPr sz="900"/>
            </a:lvl4pPr>
            <a:lvl5pPr marL="1828025" indent="0">
              <a:buNone/>
              <a:defRPr sz="900"/>
            </a:lvl5pPr>
            <a:lvl6pPr marL="2285032" indent="0">
              <a:buNone/>
              <a:defRPr sz="900"/>
            </a:lvl6pPr>
            <a:lvl7pPr marL="2742037" indent="0">
              <a:buNone/>
              <a:defRPr sz="900"/>
            </a:lvl7pPr>
            <a:lvl8pPr marL="3199044" indent="0">
              <a:buNone/>
              <a:defRPr sz="900"/>
            </a:lvl8pPr>
            <a:lvl9pPr marL="365605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MOS-ROS005-200600608-SS1wm-r_c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5A29-C51F-4DAC-B821-A9D05263BE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26613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08" indent="0">
              <a:buNone/>
              <a:defRPr sz="2800"/>
            </a:lvl2pPr>
            <a:lvl3pPr marL="914012" indent="0">
              <a:buNone/>
              <a:defRPr sz="2400"/>
            </a:lvl3pPr>
            <a:lvl4pPr marL="1371020" indent="0">
              <a:buNone/>
              <a:defRPr sz="2000"/>
            </a:lvl4pPr>
            <a:lvl5pPr marL="1828025" indent="0">
              <a:buNone/>
              <a:defRPr sz="2000"/>
            </a:lvl5pPr>
            <a:lvl6pPr marL="2285032" indent="0">
              <a:buNone/>
              <a:defRPr sz="2000"/>
            </a:lvl6pPr>
            <a:lvl7pPr marL="2742037" indent="0">
              <a:buNone/>
              <a:defRPr sz="2000"/>
            </a:lvl7pPr>
            <a:lvl8pPr marL="3199044" indent="0">
              <a:buNone/>
              <a:defRPr sz="2000"/>
            </a:lvl8pPr>
            <a:lvl9pPr marL="365605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08" indent="0">
              <a:buNone/>
              <a:defRPr sz="1200"/>
            </a:lvl2pPr>
            <a:lvl3pPr marL="914012" indent="0">
              <a:buNone/>
              <a:defRPr sz="1000"/>
            </a:lvl3pPr>
            <a:lvl4pPr marL="1371020" indent="0">
              <a:buNone/>
              <a:defRPr sz="900"/>
            </a:lvl4pPr>
            <a:lvl5pPr marL="1828025" indent="0">
              <a:buNone/>
              <a:defRPr sz="900"/>
            </a:lvl5pPr>
            <a:lvl6pPr marL="2285032" indent="0">
              <a:buNone/>
              <a:defRPr sz="900"/>
            </a:lvl6pPr>
            <a:lvl7pPr marL="2742037" indent="0">
              <a:buNone/>
              <a:defRPr sz="900"/>
            </a:lvl7pPr>
            <a:lvl8pPr marL="3199044" indent="0">
              <a:buNone/>
              <a:defRPr sz="900"/>
            </a:lvl8pPr>
            <a:lvl9pPr marL="365605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MOS-ROS005-200600608-SS1wm-r_c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5A29-C51F-4DAC-B821-A9D05263BE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990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MOS-ROS005-200600608-SS1wm-r_c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5A29-C51F-4DAC-B821-A9D05263BE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19431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MOS-ROS005-200600608-SS1wm-r_c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5A29-C51F-4DAC-B821-A9D05263BE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28882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625" y="235606"/>
            <a:ext cx="8791715" cy="30313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24420" y="1298072"/>
            <a:ext cx="8794511" cy="246221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xfrm>
            <a:off x="7010670" y="6660391"/>
            <a:ext cx="190493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5C62B9-F809-46EF-9BE2-23FEDA794B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35297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4.xml"/><Relationship Id="rId26" Type="http://schemas.openxmlformats.org/officeDocument/2006/relationships/tags" Target="../tags/tag12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7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3.xml"/><Relationship Id="rId25" Type="http://schemas.openxmlformats.org/officeDocument/2006/relationships/tags" Target="../tags/tag11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20" Type="http://schemas.openxmlformats.org/officeDocument/2006/relationships/tags" Target="../tags/tag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0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23" Type="http://schemas.openxmlformats.org/officeDocument/2006/relationships/tags" Target="../tags/tag9.xml"/><Relationship Id="rId28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22" Type="http://schemas.openxmlformats.org/officeDocument/2006/relationships/tags" Target="../tags/tag8.xml"/><Relationship Id="rId27" Type="http://schemas.openxmlformats.org/officeDocument/2006/relationships/tags" Target="../tags/tag1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8" name="Group 343"/>
          <p:cNvGrpSpPr>
            <a:grpSpLocks/>
          </p:cNvGrpSpPr>
          <p:nvPr>
            <p:custDataLst>
              <p:tags r:id="rId16"/>
            </p:custDataLst>
          </p:nvPr>
        </p:nvGrpSpPr>
        <p:grpSpPr bwMode="auto">
          <a:xfrm>
            <a:off x="-6990" y="-22510"/>
            <a:ext cx="9146796" cy="241606"/>
            <a:chOff x="-4" y="-14"/>
            <a:chExt cx="5646" cy="149"/>
          </a:xfrm>
        </p:grpSpPr>
        <p:sp>
          <p:nvSpPr>
            <p:cNvPr id="1042" name="Rectangle 198"/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3" name="Rectangle 199"/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4" name="Rectangle 200"/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5" name="Rectangle 201"/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6" name="Rectangle 202"/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7" name="Rectangle 203"/>
            <p:cNvSpPr>
              <a:spLocks noChangeArrowheads="1"/>
            </p:cNvSpPr>
            <p:nvPr userDrawn="1"/>
          </p:nvSpPr>
          <p:spPr bwMode="auto">
            <a:xfrm>
              <a:off x="14" y="-14"/>
              <a:ext cx="6" cy="149"/>
            </a:xfrm>
            <a:prstGeom prst="rect">
              <a:avLst/>
            </a:prstGeom>
            <a:solidFill>
              <a:srgbClr val="0A2A6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8" name="Rectangle 204"/>
            <p:cNvSpPr>
              <a:spLocks noChangeArrowheads="1"/>
            </p:cNvSpPr>
            <p:nvPr userDrawn="1"/>
          </p:nvSpPr>
          <p:spPr bwMode="auto">
            <a:xfrm>
              <a:off x="20" y="-14"/>
              <a:ext cx="13" cy="149"/>
            </a:xfrm>
            <a:prstGeom prst="rect">
              <a:avLst/>
            </a:prstGeom>
            <a:solidFill>
              <a:srgbClr val="0C2A6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9" name="Rectangle 205"/>
            <p:cNvSpPr>
              <a:spLocks noChangeArrowheads="1"/>
            </p:cNvSpPr>
            <p:nvPr userDrawn="1"/>
          </p:nvSpPr>
          <p:spPr bwMode="auto">
            <a:xfrm>
              <a:off x="32" y="-14"/>
              <a:ext cx="9" cy="149"/>
            </a:xfrm>
            <a:prstGeom prst="rect">
              <a:avLst/>
            </a:prstGeom>
            <a:solidFill>
              <a:srgbClr val="0E2B6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0" name="Rectangle 206"/>
            <p:cNvSpPr>
              <a:spLocks noChangeArrowheads="1"/>
            </p:cNvSpPr>
            <p:nvPr userDrawn="1"/>
          </p:nvSpPr>
          <p:spPr bwMode="auto">
            <a:xfrm>
              <a:off x="43" y="-14"/>
              <a:ext cx="16" cy="149"/>
            </a:xfrm>
            <a:prstGeom prst="rect">
              <a:avLst/>
            </a:prstGeom>
            <a:solidFill>
              <a:srgbClr val="102B6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1" name="Rectangle 207"/>
            <p:cNvSpPr>
              <a:spLocks noChangeArrowheads="1"/>
            </p:cNvSpPr>
            <p:nvPr userDrawn="1"/>
          </p:nvSpPr>
          <p:spPr bwMode="auto">
            <a:xfrm>
              <a:off x="58" y="-14"/>
              <a:ext cx="16" cy="149"/>
            </a:xfrm>
            <a:prstGeom prst="rect">
              <a:avLst/>
            </a:prstGeom>
            <a:solidFill>
              <a:srgbClr val="122C6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" name="Rectangle 208"/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" name="Rectangle 209"/>
            <p:cNvSpPr>
              <a:spLocks noChangeArrowheads="1"/>
            </p:cNvSpPr>
            <p:nvPr userDrawn="1"/>
          </p:nvSpPr>
          <p:spPr bwMode="auto">
            <a:xfrm>
              <a:off x="89" y="-14"/>
              <a:ext cx="22" cy="149"/>
            </a:xfrm>
            <a:prstGeom prst="rect">
              <a:avLst/>
            </a:prstGeom>
            <a:solidFill>
              <a:srgbClr val="162D6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4" name="Rectangle 210"/>
            <p:cNvSpPr>
              <a:spLocks noChangeArrowheads="1"/>
            </p:cNvSpPr>
            <p:nvPr userDrawn="1"/>
          </p:nvSpPr>
          <p:spPr bwMode="auto">
            <a:xfrm>
              <a:off x="111" y="-14"/>
              <a:ext cx="28" cy="149"/>
            </a:xfrm>
            <a:prstGeom prst="rect">
              <a:avLst/>
            </a:prstGeom>
            <a:solidFill>
              <a:srgbClr val="182D6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5" name="Rectangle 211"/>
            <p:cNvSpPr>
              <a:spLocks noChangeArrowheads="1"/>
            </p:cNvSpPr>
            <p:nvPr userDrawn="1"/>
          </p:nvSpPr>
          <p:spPr bwMode="auto">
            <a:xfrm>
              <a:off x="139" y="-14"/>
              <a:ext cx="27" cy="149"/>
            </a:xfrm>
            <a:prstGeom prst="rect">
              <a:avLst/>
            </a:prstGeom>
            <a:solidFill>
              <a:srgbClr val="1A2F6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6" name="Rectangle 212"/>
            <p:cNvSpPr>
              <a:spLocks noChangeArrowheads="1"/>
            </p:cNvSpPr>
            <p:nvPr userDrawn="1"/>
          </p:nvSpPr>
          <p:spPr bwMode="auto">
            <a:xfrm>
              <a:off x="167" y="-14"/>
              <a:ext cx="22" cy="149"/>
            </a:xfrm>
            <a:prstGeom prst="rect">
              <a:avLst/>
            </a:prstGeom>
            <a:solidFill>
              <a:srgbClr val="1C306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7" name="Rectangle 213"/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8" name="Rectangle 214"/>
            <p:cNvSpPr>
              <a:spLocks noChangeArrowheads="1"/>
            </p:cNvSpPr>
            <p:nvPr userDrawn="1"/>
          </p:nvSpPr>
          <p:spPr bwMode="auto">
            <a:xfrm>
              <a:off x="210" y="-14"/>
              <a:ext cx="23" cy="149"/>
            </a:xfrm>
            <a:prstGeom prst="rect">
              <a:avLst/>
            </a:prstGeom>
            <a:solidFill>
              <a:srgbClr val="20326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9" name="Rectangle 215"/>
            <p:cNvSpPr>
              <a:spLocks noChangeArrowheads="1"/>
            </p:cNvSpPr>
            <p:nvPr userDrawn="1"/>
          </p:nvSpPr>
          <p:spPr bwMode="auto">
            <a:xfrm>
              <a:off x="232" y="-14"/>
              <a:ext cx="41" cy="149"/>
            </a:xfrm>
            <a:prstGeom prst="rect">
              <a:avLst/>
            </a:prstGeom>
            <a:solidFill>
              <a:srgbClr val="22336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0" name="Rectangle 216"/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1" name="Rectangle 217"/>
            <p:cNvSpPr>
              <a:spLocks noChangeArrowheads="1"/>
            </p:cNvSpPr>
            <p:nvPr userDrawn="1"/>
          </p:nvSpPr>
          <p:spPr bwMode="auto">
            <a:xfrm>
              <a:off x="294" y="-14"/>
              <a:ext cx="23" cy="149"/>
            </a:xfrm>
            <a:prstGeom prst="rect">
              <a:avLst/>
            </a:prstGeom>
            <a:solidFill>
              <a:srgbClr val="26366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2" name="Rectangle 218"/>
            <p:cNvSpPr>
              <a:spLocks noChangeArrowheads="1"/>
            </p:cNvSpPr>
            <p:nvPr userDrawn="1"/>
          </p:nvSpPr>
          <p:spPr bwMode="auto">
            <a:xfrm>
              <a:off x="316" y="-14"/>
              <a:ext cx="26" cy="149"/>
            </a:xfrm>
            <a:prstGeom prst="rect">
              <a:avLst/>
            </a:prstGeom>
            <a:solidFill>
              <a:srgbClr val="28376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3" name="Rectangle 219"/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4" name="Rectangle 220"/>
            <p:cNvSpPr>
              <a:spLocks noChangeArrowheads="1"/>
            </p:cNvSpPr>
            <p:nvPr userDrawn="1"/>
          </p:nvSpPr>
          <p:spPr bwMode="auto">
            <a:xfrm>
              <a:off x="376" y="-14"/>
              <a:ext cx="28" cy="149"/>
            </a:xfrm>
            <a:prstGeom prst="rect">
              <a:avLst/>
            </a:prstGeom>
            <a:solidFill>
              <a:srgbClr val="2C396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5" name="Rectangle 221"/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6" name="Rectangle 222"/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7" name="Rectangle 223"/>
            <p:cNvSpPr>
              <a:spLocks noChangeArrowheads="1"/>
            </p:cNvSpPr>
            <p:nvPr userDrawn="1"/>
          </p:nvSpPr>
          <p:spPr bwMode="auto">
            <a:xfrm>
              <a:off x="464" y="-14"/>
              <a:ext cx="26" cy="149"/>
            </a:xfrm>
            <a:prstGeom prst="rect">
              <a:avLst/>
            </a:prstGeom>
            <a:solidFill>
              <a:srgbClr val="313D6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8" name="Rectangle 224"/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9" name="Rectangle 225"/>
            <p:cNvSpPr>
              <a:spLocks noChangeArrowheads="1"/>
            </p:cNvSpPr>
            <p:nvPr userDrawn="1"/>
          </p:nvSpPr>
          <p:spPr bwMode="auto">
            <a:xfrm>
              <a:off x="531" y="-14"/>
              <a:ext cx="26" cy="149"/>
            </a:xfrm>
            <a:prstGeom prst="rect">
              <a:avLst/>
            </a:prstGeom>
            <a:solidFill>
              <a:srgbClr val="35406A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0" name="Rectangle 226"/>
            <p:cNvSpPr>
              <a:spLocks noChangeArrowheads="1"/>
            </p:cNvSpPr>
            <p:nvPr userDrawn="1"/>
          </p:nvSpPr>
          <p:spPr bwMode="auto">
            <a:xfrm>
              <a:off x="558" y="-14"/>
              <a:ext cx="28" cy="149"/>
            </a:xfrm>
            <a:prstGeom prst="rect">
              <a:avLst/>
            </a:prstGeom>
            <a:solidFill>
              <a:srgbClr val="37426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1" name="Rectangle 227"/>
            <p:cNvSpPr>
              <a:spLocks noChangeArrowheads="1"/>
            </p:cNvSpPr>
            <p:nvPr userDrawn="1"/>
          </p:nvSpPr>
          <p:spPr bwMode="auto">
            <a:xfrm>
              <a:off x="585" y="-14"/>
              <a:ext cx="22" cy="149"/>
            </a:xfrm>
            <a:prstGeom prst="rect">
              <a:avLst/>
            </a:prstGeom>
            <a:solidFill>
              <a:srgbClr val="38446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2" name="Rectangle 228"/>
            <p:cNvSpPr>
              <a:spLocks noChangeArrowheads="1"/>
            </p:cNvSpPr>
            <p:nvPr userDrawn="1"/>
          </p:nvSpPr>
          <p:spPr bwMode="auto">
            <a:xfrm>
              <a:off x="608" y="-14"/>
              <a:ext cx="38" cy="149"/>
            </a:xfrm>
            <a:prstGeom prst="rect">
              <a:avLst/>
            </a:prstGeom>
            <a:solidFill>
              <a:srgbClr val="3A456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3" name="Rectangle 229"/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4" name="Rectangle 230"/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5" name="Rectangle 231"/>
            <p:cNvSpPr>
              <a:spLocks noChangeArrowheads="1"/>
            </p:cNvSpPr>
            <p:nvPr userDrawn="1"/>
          </p:nvSpPr>
          <p:spPr bwMode="auto">
            <a:xfrm>
              <a:off x="712" y="-14"/>
              <a:ext cx="27" cy="149"/>
            </a:xfrm>
            <a:prstGeom prst="rect">
              <a:avLst/>
            </a:prstGeom>
            <a:solidFill>
              <a:srgbClr val="404A6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6" name="Rectangle 232"/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7" name="Rectangle 233"/>
            <p:cNvSpPr>
              <a:spLocks noChangeArrowheads="1"/>
            </p:cNvSpPr>
            <p:nvPr userDrawn="1"/>
          </p:nvSpPr>
          <p:spPr bwMode="auto">
            <a:xfrm>
              <a:off x="778" y="-14"/>
              <a:ext cx="28" cy="149"/>
            </a:xfrm>
            <a:prstGeom prst="rect">
              <a:avLst/>
            </a:prstGeom>
            <a:solidFill>
              <a:srgbClr val="444D7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8" name="Rectangle 234"/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9" name="Rectangle 235"/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0" name="Rectangle 236"/>
            <p:cNvSpPr>
              <a:spLocks noChangeArrowheads="1"/>
            </p:cNvSpPr>
            <p:nvPr userDrawn="1"/>
          </p:nvSpPr>
          <p:spPr bwMode="auto">
            <a:xfrm>
              <a:off x="867" y="-14"/>
              <a:ext cx="28" cy="149"/>
            </a:xfrm>
            <a:prstGeom prst="rect">
              <a:avLst/>
            </a:prstGeom>
            <a:solidFill>
              <a:srgbClr val="49517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1" name="Rectangle 237"/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2" name="Rectangle 238"/>
            <p:cNvSpPr>
              <a:spLocks noChangeArrowheads="1"/>
            </p:cNvSpPr>
            <p:nvPr userDrawn="1"/>
          </p:nvSpPr>
          <p:spPr bwMode="auto">
            <a:xfrm>
              <a:off x="933" y="-14"/>
              <a:ext cx="27" cy="149"/>
            </a:xfrm>
            <a:prstGeom prst="rect">
              <a:avLst/>
            </a:prstGeom>
            <a:solidFill>
              <a:srgbClr val="4D557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3" name="Rectangle 239"/>
            <p:cNvSpPr>
              <a:spLocks noChangeArrowheads="1"/>
            </p:cNvSpPr>
            <p:nvPr userDrawn="1"/>
          </p:nvSpPr>
          <p:spPr bwMode="auto">
            <a:xfrm>
              <a:off x="960" y="-14"/>
              <a:ext cx="32" cy="149"/>
            </a:xfrm>
            <a:prstGeom prst="rect">
              <a:avLst/>
            </a:prstGeom>
            <a:solidFill>
              <a:srgbClr val="4F567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4" name="Rectangle 240"/>
            <p:cNvSpPr>
              <a:spLocks noChangeArrowheads="1"/>
            </p:cNvSpPr>
            <p:nvPr userDrawn="1"/>
          </p:nvSpPr>
          <p:spPr bwMode="auto">
            <a:xfrm>
              <a:off x="993" y="-14"/>
              <a:ext cx="24" cy="149"/>
            </a:xfrm>
            <a:prstGeom prst="rect">
              <a:avLst/>
            </a:prstGeom>
            <a:solidFill>
              <a:srgbClr val="50587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5" name="Rectangle 241"/>
            <p:cNvSpPr>
              <a:spLocks noChangeArrowheads="1"/>
            </p:cNvSpPr>
            <p:nvPr userDrawn="1"/>
          </p:nvSpPr>
          <p:spPr bwMode="auto">
            <a:xfrm>
              <a:off x="1016" y="-14"/>
              <a:ext cx="26" cy="149"/>
            </a:xfrm>
            <a:prstGeom prst="rect">
              <a:avLst/>
            </a:prstGeom>
            <a:solidFill>
              <a:srgbClr val="52597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6" name="Rectangle 242"/>
            <p:cNvSpPr>
              <a:spLocks noChangeArrowheads="1"/>
            </p:cNvSpPr>
            <p:nvPr userDrawn="1"/>
          </p:nvSpPr>
          <p:spPr bwMode="auto">
            <a:xfrm>
              <a:off x="1043" y="-14"/>
              <a:ext cx="41" cy="149"/>
            </a:xfrm>
            <a:prstGeom prst="rect">
              <a:avLst/>
            </a:prstGeom>
            <a:solidFill>
              <a:srgbClr val="545B7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7" name="Rectangle 243"/>
            <p:cNvSpPr>
              <a:spLocks noChangeArrowheads="1"/>
            </p:cNvSpPr>
            <p:nvPr userDrawn="1"/>
          </p:nvSpPr>
          <p:spPr bwMode="auto">
            <a:xfrm>
              <a:off x="1082" y="-14"/>
              <a:ext cx="28" cy="149"/>
            </a:xfrm>
            <a:prstGeom prst="rect">
              <a:avLst/>
            </a:prstGeom>
            <a:solidFill>
              <a:srgbClr val="565C7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8" name="Rectangle 244"/>
            <p:cNvSpPr>
              <a:spLocks noChangeArrowheads="1"/>
            </p:cNvSpPr>
            <p:nvPr userDrawn="1"/>
          </p:nvSpPr>
          <p:spPr bwMode="auto">
            <a:xfrm>
              <a:off x="1110" y="-14"/>
              <a:ext cx="25" cy="149"/>
            </a:xfrm>
            <a:prstGeom prst="rect">
              <a:avLst/>
            </a:prstGeom>
            <a:solidFill>
              <a:srgbClr val="585E7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9" name="Rectangle 245"/>
            <p:cNvSpPr>
              <a:spLocks noChangeArrowheads="1"/>
            </p:cNvSpPr>
            <p:nvPr userDrawn="1"/>
          </p:nvSpPr>
          <p:spPr bwMode="auto">
            <a:xfrm>
              <a:off x="1136" y="-14"/>
              <a:ext cx="24" cy="149"/>
            </a:xfrm>
            <a:prstGeom prst="rect">
              <a:avLst/>
            </a:prstGeom>
            <a:solidFill>
              <a:srgbClr val="59607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0" name="Rectangle 246"/>
            <p:cNvSpPr>
              <a:spLocks noChangeArrowheads="1"/>
            </p:cNvSpPr>
            <p:nvPr userDrawn="1"/>
          </p:nvSpPr>
          <p:spPr bwMode="auto">
            <a:xfrm>
              <a:off x="1159" y="-14"/>
              <a:ext cx="37" cy="149"/>
            </a:xfrm>
            <a:prstGeom prst="rect">
              <a:avLst/>
            </a:prstGeom>
            <a:solidFill>
              <a:srgbClr val="5B617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1" name="Rectangle 247"/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2" name="Rectangle 248"/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3" name="Rectangle 249"/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4" name="Rectangle 250"/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5" name="Rectangle 251"/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6" name="Rectangle 252"/>
            <p:cNvSpPr>
              <a:spLocks noChangeArrowheads="1"/>
            </p:cNvSpPr>
            <p:nvPr userDrawn="1"/>
          </p:nvSpPr>
          <p:spPr bwMode="auto">
            <a:xfrm>
              <a:off x="1335" y="-14"/>
              <a:ext cx="22" cy="149"/>
            </a:xfrm>
            <a:prstGeom prst="rect">
              <a:avLst/>
            </a:prstGeom>
            <a:solidFill>
              <a:srgbClr val="656B8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7" name="Rectangle 253"/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8" name="Rectangle 254"/>
            <p:cNvSpPr>
              <a:spLocks noChangeArrowheads="1"/>
            </p:cNvSpPr>
            <p:nvPr userDrawn="1"/>
          </p:nvSpPr>
          <p:spPr bwMode="auto">
            <a:xfrm>
              <a:off x="1396" y="-14"/>
              <a:ext cx="28" cy="149"/>
            </a:xfrm>
            <a:prstGeom prst="rect">
              <a:avLst/>
            </a:prstGeom>
            <a:solidFill>
              <a:srgbClr val="696E8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9" name="Rectangle 255"/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0" name="Rectangle 256"/>
            <p:cNvSpPr>
              <a:spLocks noChangeArrowheads="1"/>
            </p:cNvSpPr>
            <p:nvPr userDrawn="1"/>
          </p:nvSpPr>
          <p:spPr bwMode="auto">
            <a:xfrm>
              <a:off x="1456" y="-14"/>
              <a:ext cx="27" cy="149"/>
            </a:xfrm>
            <a:prstGeom prst="rect">
              <a:avLst/>
            </a:prstGeom>
            <a:solidFill>
              <a:srgbClr val="6C718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1" name="Rectangle 257"/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2" name="Rectangle 258"/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3" name="Rectangle 259"/>
            <p:cNvSpPr>
              <a:spLocks noChangeArrowheads="1"/>
            </p:cNvSpPr>
            <p:nvPr userDrawn="1"/>
          </p:nvSpPr>
          <p:spPr bwMode="auto">
            <a:xfrm>
              <a:off x="1544" y="-14"/>
              <a:ext cx="27" cy="149"/>
            </a:xfrm>
            <a:prstGeom prst="rect">
              <a:avLst/>
            </a:prstGeom>
            <a:solidFill>
              <a:srgbClr val="72768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4" name="Rectangle 260"/>
            <p:cNvSpPr>
              <a:spLocks noChangeArrowheads="1"/>
            </p:cNvSpPr>
            <p:nvPr userDrawn="1"/>
          </p:nvSpPr>
          <p:spPr bwMode="auto">
            <a:xfrm>
              <a:off x="1572" y="-14"/>
              <a:ext cx="41" cy="149"/>
            </a:xfrm>
            <a:prstGeom prst="rect">
              <a:avLst/>
            </a:prstGeom>
            <a:solidFill>
              <a:srgbClr val="74788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5" name="Rectangle 261"/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6" name="Rectangle 262"/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7" name="Rectangle 263"/>
            <p:cNvSpPr>
              <a:spLocks noChangeArrowheads="1"/>
            </p:cNvSpPr>
            <p:nvPr userDrawn="1"/>
          </p:nvSpPr>
          <p:spPr bwMode="auto">
            <a:xfrm>
              <a:off x="1661" y="-14"/>
              <a:ext cx="26" cy="149"/>
            </a:xfrm>
            <a:prstGeom prst="rect">
              <a:avLst/>
            </a:prstGeom>
            <a:solidFill>
              <a:srgbClr val="797D9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8" name="Rectangle 264"/>
            <p:cNvSpPr>
              <a:spLocks noChangeArrowheads="1"/>
            </p:cNvSpPr>
            <p:nvPr userDrawn="1"/>
          </p:nvSpPr>
          <p:spPr bwMode="auto">
            <a:xfrm>
              <a:off x="1688" y="-14"/>
              <a:ext cx="22" cy="149"/>
            </a:xfrm>
            <a:prstGeom prst="rect">
              <a:avLst/>
            </a:prstGeom>
            <a:solidFill>
              <a:srgbClr val="7B7E9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9" name="Rectangle 265"/>
            <p:cNvSpPr>
              <a:spLocks noChangeArrowheads="1"/>
            </p:cNvSpPr>
            <p:nvPr userDrawn="1"/>
          </p:nvSpPr>
          <p:spPr bwMode="auto">
            <a:xfrm>
              <a:off x="1710" y="-14"/>
              <a:ext cx="35" cy="149"/>
            </a:xfrm>
            <a:prstGeom prst="rect">
              <a:avLst/>
            </a:prstGeom>
            <a:solidFill>
              <a:srgbClr val="7C809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0" name="Rectangle 266"/>
            <p:cNvSpPr>
              <a:spLocks noChangeArrowheads="1"/>
            </p:cNvSpPr>
            <p:nvPr userDrawn="1"/>
          </p:nvSpPr>
          <p:spPr bwMode="auto">
            <a:xfrm>
              <a:off x="1743" y="-14"/>
              <a:ext cx="27" cy="149"/>
            </a:xfrm>
            <a:prstGeom prst="rect">
              <a:avLst/>
            </a:prstGeom>
            <a:solidFill>
              <a:srgbClr val="7E819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1" name="Rectangle 267"/>
            <p:cNvSpPr>
              <a:spLocks noChangeArrowheads="1"/>
            </p:cNvSpPr>
            <p:nvPr userDrawn="1"/>
          </p:nvSpPr>
          <p:spPr bwMode="auto">
            <a:xfrm>
              <a:off x="1771" y="-14"/>
              <a:ext cx="27" cy="149"/>
            </a:xfrm>
            <a:prstGeom prst="rect">
              <a:avLst/>
            </a:prstGeom>
            <a:solidFill>
              <a:srgbClr val="80839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2" name="Rectangle 268"/>
            <p:cNvSpPr>
              <a:spLocks noChangeArrowheads="1"/>
            </p:cNvSpPr>
            <p:nvPr userDrawn="1"/>
          </p:nvSpPr>
          <p:spPr bwMode="auto">
            <a:xfrm>
              <a:off x="1798" y="-14"/>
              <a:ext cx="35" cy="149"/>
            </a:xfrm>
            <a:prstGeom prst="rect">
              <a:avLst/>
            </a:prstGeom>
            <a:solidFill>
              <a:srgbClr val="81859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3" name="Rectangle 269"/>
            <p:cNvSpPr>
              <a:spLocks noChangeArrowheads="1"/>
            </p:cNvSpPr>
            <p:nvPr userDrawn="1"/>
          </p:nvSpPr>
          <p:spPr bwMode="auto">
            <a:xfrm>
              <a:off x="1832" y="-14"/>
              <a:ext cx="27" cy="149"/>
            </a:xfrm>
            <a:prstGeom prst="rect">
              <a:avLst/>
            </a:prstGeom>
            <a:solidFill>
              <a:srgbClr val="83869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4" name="Rectangle 270"/>
            <p:cNvSpPr>
              <a:spLocks noChangeArrowheads="1"/>
            </p:cNvSpPr>
            <p:nvPr userDrawn="1"/>
          </p:nvSpPr>
          <p:spPr bwMode="auto">
            <a:xfrm>
              <a:off x="1859" y="-14"/>
              <a:ext cx="26" cy="149"/>
            </a:xfrm>
            <a:prstGeom prst="rect">
              <a:avLst/>
            </a:prstGeom>
            <a:solidFill>
              <a:srgbClr val="85889A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5" name="Rectangle 271"/>
            <p:cNvSpPr>
              <a:spLocks noChangeArrowheads="1"/>
            </p:cNvSpPr>
            <p:nvPr userDrawn="1"/>
          </p:nvSpPr>
          <p:spPr bwMode="auto">
            <a:xfrm>
              <a:off x="1886" y="-14"/>
              <a:ext cx="23" cy="149"/>
            </a:xfrm>
            <a:prstGeom prst="rect">
              <a:avLst/>
            </a:prstGeom>
            <a:solidFill>
              <a:srgbClr val="868A9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6" name="Rectangle 272"/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7" name="Rectangle 273"/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8" name="Rectangle 274"/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9" name="Rectangle 275"/>
            <p:cNvSpPr>
              <a:spLocks noChangeArrowheads="1"/>
            </p:cNvSpPr>
            <p:nvPr userDrawn="1"/>
          </p:nvSpPr>
          <p:spPr bwMode="auto">
            <a:xfrm>
              <a:off x="1991" y="-14"/>
              <a:ext cx="38" cy="149"/>
            </a:xfrm>
            <a:prstGeom prst="rect">
              <a:avLst/>
            </a:prstGeom>
            <a:solidFill>
              <a:srgbClr val="8D909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0" name="Rectangle 276"/>
            <p:cNvSpPr>
              <a:spLocks noChangeArrowheads="1"/>
            </p:cNvSpPr>
            <p:nvPr userDrawn="1"/>
          </p:nvSpPr>
          <p:spPr bwMode="auto">
            <a:xfrm>
              <a:off x="2030" y="-14"/>
              <a:ext cx="23" cy="149"/>
            </a:xfrm>
            <a:prstGeom prst="rect">
              <a:avLst/>
            </a:prstGeom>
            <a:solidFill>
              <a:srgbClr val="8F91A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1" name="Rectangle 277"/>
            <p:cNvSpPr>
              <a:spLocks noChangeArrowheads="1"/>
            </p:cNvSpPr>
            <p:nvPr userDrawn="1"/>
          </p:nvSpPr>
          <p:spPr bwMode="auto">
            <a:xfrm>
              <a:off x="2052" y="-14"/>
              <a:ext cx="26" cy="149"/>
            </a:xfrm>
            <a:prstGeom prst="rect">
              <a:avLst/>
            </a:prstGeom>
            <a:solidFill>
              <a:srgbClr val="9093A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2" name="Rectangle 278"/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3" name="Rectangle 279"/>
            <p:cNvSpPr>
              <a:spLocks noChangeArrowheads="1"/>
            </p:cNvSpPr>
            <p:nvPr userDrawn="1"/>
          </p:nvSpPr>
          <p:spPr bwMode="auto">
            <a:xfrm>
              <a:off x="2118" y="-14"/>
              <a:ext cx="23" cy="149"/>
            </a:xfrm>
            <a:prstGeom prst="rect">
              <a:avLst/>
            </a:prstGeom>
            <a:solidFill>
              <a:srgbClr val="9496A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4" name="Rectangle 280"/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5" name="Rectangle 281"/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6" name="Rectangle 282"/>
            <p:cNvSpPr>
              <a:spLocks noChangeArrowheads="1"/>
            </p:cNvSpPr>
            <p:nvPr userDrawn="1"/>
          </p:nvSpPr>
          <p:spPr bwMode="auto">
            <a:xfrm>
              <a:off x="2190" y="-14"/>
              <a:ext cx="26" cy="149"/>
            </a:xfrm>
            <a:prstGeom prst="rect">
              <a:avLst/>
            </a:prstGeom>
            <a:solidFill>
              <a:srgbClr val="989BA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7" name="Rectangle 283"/>
            <p:cNvSpPr>
              <a:spLocks noChangeArrowheads="1"/>
            </p:cNvSpPr>
            <p:nvPr userDrawn="1"/>
          </p:nvSpPr>
          <p:spPr bwMode="auto">
            <a:xfrm>
              <a:off x="2217" y="-14"/>
              <a:ext cx="24" cy="149"/>
            </a:xfrm>
            <a:prstGeom prst="rect">
              <a:avLst/>
            </a:prstGeom>
            <a:solidFill>
              <a:srgbClr val="9A9CA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8" name="Rectangle 284"/>
            <p:cNvSpPr>
              <a:spLocks noChangeArrowheads="1"/>
            </p:cNvSpPr>
            <p:nvPr userDrawn="1"/>
          </p:nvSpPr>
          <p:spPr bwMode="auto">
            <a:xfrm>
              <a:off x="2240" y="-14"/>
              <a:ext cx="28" cy="149"/>
            </a:xfrm>
            <a:prstGeom prst="rect">
              <a:avLst/>
            </a:prstGeom>
            <a:solidFill>
              <a:srgbClr val="9B9EA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9" name="Rectangle 285"/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0" name="Rectangle 286"/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1" name="Rectangle 287"/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2" name="Rectangle 288"/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3" name="Rectangle 289"/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4" name="Rectangle 290"/>
            <p:cNvSpPr>
              <a:spLocks noChangeArrowheads="1"/>
            </p:cNvSpPr>
            <p:nvPr userDrawn="1"/>
          </p:nvSpPr>
          <p:spPr bwMode="auto">
            <a:xfrm>
              <a:off x="2433" y="-14"/>
              <a:ext cx="25" cy="149"/>
            </a:xfrm>
            <a:prstGeom prst="rect">
              <a:avLst/>
            </a:prstGeom>
            <a:solidFill>
              <a:srgbClr val="A6A8B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5" name="Rectangle 291"/>
            <p:cNvSpPr>
              <a:spLocks noChangeArrowheads="1"/>
            </p:cNvSpPr>
            <p:nvPr userDrawn="1"/>
          </p:nvSpPr>
          <p:spPr bwMode="auto">
            <a:xfrm>
              <a:off x="2459" y="-14"/>
              <a:ext cx="41" cy="149"/>
            </a:xfrm>
            <a:prstGeom prst="rect">
              <a:avLst/>
            </a:prstGeom>
            <a:solidFill>
              <a:srgbClr val="A8AAB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6" name="Rectangle 292"/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7" name="Rectangle 293"/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8" name="Rectangle 294"/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9" name="Rectangle 295"/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0" name="Rectangle 296"/>
            <p:cNvSpPr>
              <a:spLocks noChangeArrowheads="1"/>
            </p:cNvSpPr>
            <p:nvPr userDrawn="1"/>
          </p:nvSpPr>
          <p:spPr bwMode="auto">
            <a:xfrm>
              <a:off x="2631" y="-14"/>
              <a:ext cx="41" cy="149"/>
            </a:xfrm>
            <a:prstGeom prst="rect">
              <a:avLst/>
            </a:prstGeom>
            <a:solidFill>
              <a:srgbClr val="B1B3B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1" name="Rectangle 297"/>
            <p:cNvSpPr>
              <a:spLocks noChangeArrowheads="1"/>
            </p:cNvSpPr>
            <p:nvPr userDrawn="1"/>
          </p:nvSpPr>
          <p:spPr bwMode="auto">
            <a:xfrm>
              <a:off x="2674" y="-14"/>
              <a:ext cx="41" cy="149"/>
            </a:xfrm>
            <a:prstGeom prst="rect">
              <a:avLst/>
            </a:prstGeom>
            <a:solidFill>
              <a:srgbClr val="B3B5B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2" name="Rectangle 298"/>
            <p:cNvSpPr>
              <a:spLocks noChangeArrowheads="1"/>
            </p:cNvSpPr>
            <p:nvPr userDrawn="1"/>
          </p:nvSpPr>
          <p:spPr bwMode="auto">
            <a:xfrm>
              <a:off x="2714" y="-14"/>
              <a:ext cx="27" cy="149"/>
            </a:xfrm>
            <a:prstGeom prst="rect">
              <a:avLst/>
            </a:prstGeom>
            <a:solidFill>
              <a:srgbClr val="B5B6B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3" name="Rectangle 299"/>
            <p:cNvSpPr>
              <a:spLocks noChangeArrowheads="1"/>
            </p:cNvSpPr>
            <p:nvPr userDrawn="1"/>
          </p:nvSpPr>
          <p:spPr bwMode="auto">
            <a:xfrm>
              <a:off x="2741" y="-14"/>
              <a:ext cx="27" cy="149"/>
            </a:xfrm>
            <a:prstGeom prst="rect">
              <a:avLst/>
            </a:prstGeom>
            <a:solidFill>
              <a:srgbClr val="B7B8C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4" name="Rectangle 300"/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5" name="Rectangle 301"/>
            <p:cNvSpPr>
              <a:spLocks noChangeArrowheads="1"/>
            </p:cNvSpPr>
            <p:nvPr userDrawn="1"/>
          </p:nvSpPr>
          <p:spPr bwMode="auto">
            <a:xfrm>
              <a:off x="2807" y="-14"/>
              <a:ext cx="22" cy="149"/>
            </a:xfrm>
            <a:prstGeom prst="rect">
              <a:avLst/>
            </a:prstGeom>
            <a:solidFill>
              <a:srgbClr val="BABBC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6" name="Rectangle 302"/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7" name="Rectangle 303"/>
            <p:cNvSpPr>
              <a:spLocks noChangeArrowheads="1"/>
            </p:cNvSpPr>
            <p:nvPr userDrawn="1"/>
          </p:nvSpPr>
          <p:spPr bwMode="auto">
            <a:xfrm>
              <a:off x="2873" y="-14"/>
              <a:ext cx="38" cy="149"/>
            </a:xfrm>
            <a:prstGeom prst="rect">
              <a:avLst/>
            </a:prstGeom>
            <a:solidFill>
              <a:srgbClr val="BDBFC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8" name="Rectangle 304"/>
            <p:cNvSpPr>
              <a:spLocks noChangeArrowheads="1"/>
            </p:cNvSpPr>
            <p:nvPr userDrawn="1"/>
          </p:nvSpPr>
          <p:spPr bwMode="auto">
            <a:xfrm>
              <a:off x="2912" y="-14"/>
              <a:ext cx="28" cy="149"/>
            </a:xfrm>
            <a:prstGeom prst="rect">
              <a:avLst/>
            </a:prstGeom>
            <a:solidFill>
              <a:srgbClr val="BFC0C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9" name="Rectangle 305"/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0" name="Rectangle 306"/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1" name="Rectangle 307"/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2" name="Rectangle 308"/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3" name="Rectangle 309"/>
            <p:cNvSpPr>
              <a:spLocks noChangeArrowheads="1"/>
            </p:cNvSpPr>
            <p:nvPr userDrawn="1"/>
          </p:nvSpPr>
          <p:spPr bwMode="auto">
            <a:xfrm>
              <a:off x="3116" y="-14"/>
              <a:ext cx="43" cy="149"/>
            </a:xfrm>
            <a:prstGeom prst="rect">
              <a:avLst/>
            </a:prstGeom>
            <a:solidFill>
              <a:srgbClr val="C9CAD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4" name="Rectangle 310"/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5" name="Rectangle 311"/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6" name="Rectangle 312"/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7" name="Rectangle 313"/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8" name="Rectangle 314"/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9" name="Rectangle 315"/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0" name="Rectangle 316"/>
            <p:cNvSpPr>
              <a:spLocks noChangeArrowheads="1"/>
            </p:cNvSpPr>
            <p:nvPr userDrawn="1"/>
          </p:nvSpPr>
          <p:spPr bwMode="auto">
            <a:xfrm>
              <a:off x="3424" y="-14"/>
              <a:ext cx="44" cy="149"/>
            </a:xfrm>
            <a:prstGeom prst="rect">
              <a:avLst/>
            </a:prstGeom>
            <a:solidFill>
              <a:srgbClr val="D6D6D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1" name="Rectangle 317"/>
            <p:cNvSpPr>
              <a:spLocks noChangeArrowheads="1"/>
            </p:cNvSpPr>
            <p:nvPr userDrawn="1"/>
          </p:nvSpPr>
          <p:spPr bwMode="auto">
            <a:xfrm>
              <a:off x="3468" y="-14"/>
              <a:ext cx="45" cy="149"/>
            </a:xfrm>
            <a:prstGeom prst="rect">
              <a:avLst/>
            </a:prstGeom>
            <a:solidFill>
              <a:srgbClr val="D7D8D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2" name="Rectangle 318"/>
            <p:cNvSpPr>
              <a:spLocks noChangeArrowheads="1"/>
            </p:cNvSpPr>
            <p:nvPr userDrawn="1"/>
          </p:nvSpPr>
          <p:spPr bwMode="auto">
            <a:xfrm>
              <a:off x="3513" y="-14"/>
              <a:ext cx="66" cy="149"/>
            </a:xfrm>
            <a:prstGeom prst="rect">
              <a:avLst/>
            </a:prstGeom>
            <a:solidFill>
              <a:srgbClr val="D9DAD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3" name="Rectangle 319"/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4" name="Rectangle 320"/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5" name="Rectangle 321"/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6" name="Rectangle 322"/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7" name="Rectangle 323"/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8" name="Rectangle 324"/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9" name="Rectangle 325"/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0" name="Rectangle 326"/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1" name="Rectangle 327"/>
            <p:cNvSpPr>
              <a:spLocks noChangeArrowheads="1"/>
            </p:cNvSpPr>
            <p:nvPr userDrawn="1"/>
          </p:nvSpPr>
          <p:spPr bwMode="auto">
            <a:xfrm>
              <a:off x="3976" y="-14"/>
              <a:ext cx="66" cy="149"/>
            </a:xfrm>
            <a:prstGeom prst="rect">
              <a:avLst/>
            </a:prstGeom>
            <a:solidFill>
              <a:srgbClr val="E8E8E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2" name="Rectangle 328"/>
            <p:cNvSpPr>
              <a:spLocks noChangeArrowheads="1"/>
            </p:cNvSpPr>
            <p:nvPr userDrawn="1"/>
          </p:nvSpPr>
          <p:spPr bwMode="auto">
            <a:xfrm>
              <a:off x="4042" y="-14"/>
              <a:ext cx="68" cy="149"/>
            </a:xfrm>
            <a:prstGeom prst="rect">
              <a:avLst/>
            </a:prstGeom>
            <a:solidFill>
              <a:srgbClr val="EAEAE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3" name="Rectangle 329"/>
            <p:cNvSpPr>
              <a:spLocks noChangeArrowheads="1"/>
            </p:cNvSpPr>
            <p:nvPr userDrawn="1"/>
          </p:nvSpPr>
          <p:spPr bwMode="auto">
            <a:xfrm>
              <a:off x="4109" y="-14"/>
              <a:ext cx="66" cy="149"/>
            </a:xfrm>
            <a:prstGeom prst="rect">
              <a:avLst/>
            </a:prstGeom>
            <a:solidFill>
              <a:srgbClr val="EBECE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4" name="Rectangle 330"/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5" name="Rectangle 331"/>
            <p:cNvSpPr>
              <a:spLocks noChangeArrowheads="1"/>
            </p:cNvSpPr>
            <p:nvPr userDrawn="1"/>
          </p:nvSpPr>
          <p:spPr bwMode="auto">
            <a:xfrm>
              <a:off x="4240" y="-14"/>
              <a:ext cx="67" cy="149"/>
            </a:xfrm>
            <a:prstGeom prst="rect">
              <a:avLst/>
            </a:prstGeom>
            <a:solidFill>
              <a:srgbClr val="EEEFF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6" name="Rectangle 332"/>
            <p:cNvSpPr>
              <a:spLocks noChangeArrowheads="1"/>
            </p:cNvSpPr>
            <p:nvPr userDrawn="1"/>
          </p:nvSpPr>
          <p:spPr bwMode="auto">
            <a:xfrm>
              <a:off x="4306" y="-14"/>
              <a:ext cx="89" cy="149"/>
            </a:xfrm>
            <a:prstGeom prst="rect">
              <a:avLst/>
            </a:prstGeom>
            <a:solidFill>
              <a:srgbClr val="F0F0F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7" name="Rectangle 333"/>
            <p:cNvSpPr>
              <a:spLocks noChangeArrowheads="1"/>
            </p:cNvSpPr>
            <p:nvPr userDrawn="1"/>
          </p:nvSpPr>
          <p:spPr bwMode="auto">
            <a:xfrm>
              <a:off x="4395" y="-14"/>
              <a:ext cx="87" cy="149"/>
            </a:xfrm>
            <a:prstGeom prst="rect">
              <a:avLst/>
            </a:prstGeom>
            <a:solidFill>
              <a:srgbClr val="F2F2F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8" name="Rectangle 334"/>
            <p:cNvSpPr>
              <a:spLocks noChangeArrowheads="1"/>
            </p:cNvSpPr>
            <p:nvPr userDrawn="1"/>
          </p:nvSpPr>
          <p:spPr bwMode="auto">
            <a:xfrm>
              <a:off x="4483" y="-14"/>
              <a:ext cx="67" cy="149"/>
            </a:xfrm>
            <a:prstGeom prst="rect">
              <a:avLst/>
            </a:prstGeom>
            <a:solidFill>
              <a:srgbClr val="F3F3F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9" name="Rectangle 335"/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0" name="Rectangle 336"/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1" name="Rectangle 337"/>
            <p:cNvSpPr>
              <a:spLocks noChangeArrowheads="1"/>
            </p:cNvSpPr>
            <p:nvPr userDrawn="1"/>
          </p:nvSpPr>
          <p:spPr bwMode="auto">
            <a:xfrm>
              <a:off x="4748" y="-14"/>
              <a:ext cx="88" cy="149"/>
            </a:xfrm>
            <a:prstGeom prst="rect">
              <a:avLst/>
            </a:prstGeom>
            <a:solidFill>
              <a:srgbClr val="F7F8F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2" name="Rectangle 338"/>
            <p:cNvSpPr>
              <a:spLocks noChangeArrowheads="1"/>
            </p:cNvSpPr>
            <p:nvPr userDrawn="1"/>
          </p:nvSpPr>
          <p:spPr bwMode="auto">
            <a:xfrm>
              <a:off x="4836" y="-14"/>
              <a:ext cx="131" cy="149"/>
            </a:xfrm>
            <a:prstGeom prst="rect">
              <a:avLst/>
            </a:prstGeom>
            <a:solidFill>
              <a:srgbClr val="F9F9F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3" name="Rectangle 339"/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4" name="Rectangle 340"/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5" name="Rectangle 341"/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6" name="Rectangle 342"/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027" name="Freeform 353"/>
          <p:cNvSpPr>
            <a:spLocks/>
          </p:cNvSpPr>
          <p:nvPr>
            <p:custDataLst>
              <p:tags r:id="rId17"/>
            </p:custDataLst>
          </p:nvPr>
        </p:nvSpPr>
        <p:spPr bwMode="auto">
          <a:xfrm>
            <a:off x="6534024" y="-21000"/>
            <a:ext cx="2611373" cy="240105"/>
          </a:xfrm>
          <a:custGeom>
            <a:avLst/>
            <a:gdLst>
              <a:gd name="T0" fmla="*/ 0 w 1612"/>
              <a:gd name="T1" fmla="*/ 0 h 164"/>
              <a:gd name="T2" fmla="*/ 2147483647 w 1612"/>
              <a:gd name="T3" fmla="*/ 2147483647 h 164"/>
              <a:gd name="T4" fmla="*/ 2147483647 w 1612"/>
              <a:gd name="T5" fmla="*/ 2147483647 h 164"/>
              <a:gd name="T6" fmla="*/ 2147483647 w 1612"/>
              <a:gd name="T7" fmla="*/ 0 h 164"/>
              <a:gd name="T8" fmla="*/ 0 w 1612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12"/>
              <a:gd name="T16" fmla="*/ 0 h 164"/>
              <a:gd name="T17" fmla="*/ 1612 w 1612"/>
              <a:gd name="T18" fmla="*/ 164 h 1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lIns="84095" tIns="42054" rIns="84095" bIns="42054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" name="AutoShape 196"/>
          <p:cNvSpPr>
            <a:spLocks noChangeAspect="1" noChangeArrowheads="1" noTextEdit="1"/>
          </p:cNvSpPr>
          <p:nvPr>
            <p:custDataLst>
              <p:tags r:id="rId18"/>
            </p:custDataLst>
          </p:nvPr>
        </p:nvSpPr>
        <p:spPr bwMode="auto">
          <a:xfrm>
            <a:off x="-6966" y="-27008"/>
            <a:ext cx="9174755" cy="25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779" tIns="41395" rIns="82779" bIns="41395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1031" name="Group 355"/>
          <p:cNvGrpSpPr>
            <a:grpSpLocks/>
          </p:cNvGrpSpPr>
          <p:nvPr>
            <p:custDataLst>
              <p:tags r:id="rId19"/>
            </p:custDataLst>
          </p:nvPr>
        </p:nvGrpSpPr>
        <p:grpSpPr bwMode="auto">
          <a:xfrm>
            <a:off x="4198" y="6616395"/>
            <a:ext cx="9141203" cy="264116"/>
            <a:chOff x="3" y="4085"/>
            <a:chExt cx="5643" cy="163"/>
          </a:xfrm>
        </p:grpSpPr>
        <p:sp>
          <p:nvSpPr>
            <p:cNvPr id="1040" name="Rectangle 36"/>
            <p:cNvSpPr>
              <a:spLocks noChangeArrowheads="1"/>
            </p:cNvSpPr>
            <p:nvPr userDrawn="1">
              <p:custDataLst>
                <p:tags r:id="rId27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102186" tIns="51096" rIns="102186" bIns="51096" anchor="ctr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1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>
                <a:gd name="T0" fmla="*/ 0 w 1612"/>
                <a:gd name="T1" fmla="*/ 0 h 164"/>
                <a:gd name="T2" fmla="*/ 95 w 1612"/>
                <a:gd name="T3" fmla="*/ 156 h 164"/>
                <a:gd name="T4" fmla="*/ 1612 w 1612"/>
                <a:gd name="T5" fmla="*/ 156 h 164"/>
                <a:gd name="T6" fmla="*/ 1612 w 1612"/>
                <a:gd name="T7" fmla="*/ 0 h 164"/>
                <a:gd name="T8" fmla="*/ 0 w 161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2"/>
                <a:gd name="T16" fmla="*/ 0 h 164"/>
                <a:gd name="T17" fmla="*/ 1612 w 1612"/>
                <a:gd name="T18" fmla="*/ 164 h 1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rot="10800000" lIns="92891" tIns="46449" rIns="92891" bIns="46449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030" name="pg num"/>
          <p:cNvSpPr>
            <a:spLocks noGrp="1" noChangeArrowheads="1"/>
          </p:cNvSpPr>
          <p:nvPr>
            <p:ph type="sldNum" sz="quarter" idx="4"/>
            <p:custDataLst>
              <p:tags r:id="rId20"/>
            </p:custDataLst>
          </p:nvPr>
        </p:nvSpPr>
        <p:spPr bwMode="auto">
          <a:xfrm>
            <a:off x="7010727" y="6661419"/>
            <a:ext cx="1904010" cy="187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2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89576AD-9E96-4D29-BD87-D7E1B0AE1714}" type="slidenum">
              <a:rPr lang="ru-RU" smtClean="0">
                <a:solidFill>
                  <a:srgbClr val="FFFFFF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033" name="Rectangle 2"/>
          <p:cNvSpPr>
            <a:spLocks noGrp="1" noChangeArrowheads="1"/>
          </p:cNvSpPr>
          <p:nvPr>
            <p:ph type="title"/>
            <p:custDataLst>
              <p:tags r:id="rId21"/>
            </p:custDataLst>
          </p:nvPr>
        </p:nvSpPr>
        <p:spPr bwMode="auto">
          <a:xfrm>
            <a:off x="121623" y="235624"/>
            <a:ext cx="8793114" cy="303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34" name="Rectangle 3"/>
          <p:cNvSpPr>
            <a:spLocks noGrp="1" noChangeArrowheads="1"/>
          </p:cNvSpPr>
          <p:nvPr>
            <p:ph type="body" idx="1"/>
            <p:custDataLst>
              <p:tags r:id="rId22"/>
            </p:custDataLst>
          </p:nvPr>
        </p:nvSpPr>
        <p:spPr bwMode="auto">
          <a:xfrm>
            <a:off x="125819" y="1298092"/>
            <a:ext cx="8793114" cy="174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grpSp>
        <p:nvGrpSpPr>
          <p:cNvPr id="1035" name="McK Slide Elements"/>
          <p:cNvGrpSpPr>
            <a:grpSpLocks/>
          </p:cNvGrpSpPr>
          <p:nvPr/>
        </p:nvGrpSpPr>
        <p:grpSpPr bwMode="auto">
          <a:xfrm>
            <a:off x="125819" y="543244"/>
            <a:ext cx="8793114" cy="6287751"/>
            <a:chOff x="77" y="335"/>
            <a:chExt cx="5429" cy="3882"/>
          </a:xfrm>
        </p:grpSpPr>
        <p:sp>
          <p:nvSpPr>
            <p:cNvPr id="4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1114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</a:rPr>
                <a:t>Unit of measure</a:t>
              </a:r>
            </a:p>
          </p:txBody>
        </p:sp>
        <p:sp>
          <p:nvSpPr>
            <p:cNvPr id="5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0"/>
              <a:ext cx="5145" cy="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820613" indent="-820613" defTabSz="911149" fontAlgn="auto">
                <a:spcBef>
                  <a:spcPts val="0"/>
                </a:spcBef>
                <a:spcAft>
                  <a:spcPts val="0"/>
                </a:spcAft>
                <a:tabLst>
                  <a:tab pos="730073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</a:rPr>
                <a:t>	</a:t>
              </a:r>
              <a:r>
                <a:rPr lang="en-US" sz="1200" dirty="0">
                  <a:solidFill>
                    <a:srgbClr val="000000"/>
                  </a:solidFill>
                </a:rPr>
                <a:t>*</a:t>
              </a:r>
              <a:r>
                <a:rPr lang="ru-RU" sz="1200" dirty="0">
                  <a:solidFill>
                    <a:srgbClr val="000000"/>
                  </a:solidFill>
                </a:rPr>
                <a:t>	Сноска</a:t>
              </a:r>
              <a:endParaRPr lang="en-US" sz="1200" dirty="0">
                <a:solidFill>
                  <a:srgbClr val="000000"/>
                </a:solidFill>
              </a:endParaRPr>
            </a:p>
            <a:p>
              <a:pPr marL="820613" indent="-820613" defTabSz="911149" fontAlgn="auto">
                <a:spcBef>
                  <a:spcPct val="20000"/>
                </a:spcBef>
                <a:spcAft>
                  <a:spcPts val="0"/>
                </a:spcAft>
                <a:tabLst>
                  <a:tab pos="730073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</a:rPr>
                <a:t>	Источник</a:t>
              </a:r>
              <a:r>
                <a:rPr lang="en-US" sz="1200" dirty="0">
                  <a:solidFill>
                    <a:srgbClr val="000000"/>
                  </a:solidFill>
                </a:rPr>
                <a:t>:</a:t>
              </a:r>
              <a:r>
                <a:rPr lang="ru-RU" sz="1200" dirty="0">
                  <a:solidFill>
                    <a:srgbClr val="000000"/>
                  </a:solidFill>
                </a:rPr>
                <a:t>	Источник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052" name="Working Draft" hidden="1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 rot="5400000">
            <a:off x="8191047" y="2765124"/>
            <a:ext cx="1764773" cy="94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3127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000000"/>
                </a:solidFill>
              </a:rPr>
              <a:t>Working Draft - Last Modified 09/06/2006 21:40:09</a:t>
            </a:r>
          </a:p>
        </p:txBody>
      </p:sp>
      <p:sp>
        <p:nvSpPr>
          <p:cNvPr id="1053" name="Printed" hidden="1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 rot="5400000">
            <a:off x="8575378" y="4303298"/>
            <a:ext cx="996058" cy="94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3127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000000"/>
                </a:solidFill>
              </a:rPr>
              <a:t>Printed 08/06/2006 17:52:59</a:t>
            </a: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3"/>
            <p:custDataLst>
              <p:tags r:id="rId25"/>
            </p:custDataLst>
          </p:nvPr>
        </p:nvSpPr>
        <p:spPr bwMode="auto">
          <a:xfrm>
            <a:off x="151000" y="36044"/>
            <a:ext cx="66" cy="1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8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  <p:graphicFrame>
        <p:nvGraphicFramePr>
          <p:cNvPr id="1026" name="Rectangle 38" hidden="1"/>
          <p:cNvGraphicFramePr>
            <a:graphicFrameLocks/>
          </p:cNvGraphicFramePr>
          <p:nvPr>
            <p:custDataLst>
              <p:tags r:id="rId26"/>
            </p:custDataLst>
          </p:nvPr>
        </p:nvGraphicFramePr>
        <p:xfrm>
          <a:off x="6994" y="12"/>
          <a:ext cx="150979" cy="162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503" name="think-cell Slide" r:id="rId28" imgW="0" imgH="0" progId="TCLayout.ActiveDocument.1">
                  <p:embed/>
                </p:oleObj>
              </mc:Choice>
              <mc:Fallback>
                <p:oleObj name="think-cell Slide" r:id="rId28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4" y="12"/>
                        <a:ext cx="150979" cy="1620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8299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602" r:id="rId1"/>
    <p:sldLayoutId id="2147486603" r:id="rId2"/>
    <p:sldLayoutId id="2147486604" r:id="rId3"/>
    <p:sldLayoutId id="2147486605" r:id="rId4"/>
    <p:sldLayoutId id="2147486606" r:id="rId5"/>
    <p:sldLayoutId id="2147486607" r:id="rId6"/>
    <p:sldLayoutId id="2147486608" r:id="rId7"/>
    <p:sldLayoutId id="2147486609" r:id="rId8"/>
    <p:sldLayoutId id="2147486610" r:id="rId9"/>
    <p:sldLayoutId id="2147486611" r:id="rId10"/>
    <p:sldLayoutId id="2147486612" r:id="rId11"/>
    <p:sldLayoutId id="2147486613" r:id="rId12"/>
    <p:sldLayoutId id="2147486614" r:id="rId13"/>
  </p:sldLayoutIdLst>
  <p:hf hdr="0" ftr="0" dt="0"/>
  <p:txStyles>
    <p:titleStyle>
      <a:lvl1pPr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2pPr>
      <a:lvl3pPr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3pPr>
      <a:lvl4pPr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4pPr>
      <a:lvl5pPr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5pPr>
      <a:lvl6pPr marL="413900"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6pPr>
      <a:lvl7pPr marL="827800"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7pPr>
      <a:lvl8pPr marL="1241698"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8pPr>
      <a:lvl9pPr marL="1655596"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9pPr>
    </p:titleStyle>
    <p:bodyStyle>
      <a:lvl1pPr marL="347790" indent="-347790" algn="l" defTabSz="911149" rtl="0" eaLnBrk="1" fontAlgn="base" hangingPunct="1">
        <a:spcBef>
          <a:spcPct val="0"/>
        </a:spcBef>
        <a:spcAft>
          <a:spcPct val="0"/>
        </a:spcAft>
        <a:buSzPct val="120000"/>
        <a:buChar char="•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148029" indent="-146590" algn="l" defTabSz="911149" rtl="0" eaLnBrk="1" fontAlgn="base" hangingPunct="1">
        <a:spcBef>
          <a:spcPct val="0"/>
        </a:spcBef>
        <a:spcAft>
          <a:spcPct val="0"/>
        </a:spcAft>
        <a:buSzPct val="120000"/>
        <a:buChar char="•"/>
        <a:defRPr sz="2600">
          <a:solidFill>
            <a:schemeClr val="tx1"/>
          </a:solidFill>
          <a:latin typeface="+mn-lt"/>
        </a:defRPr>
      </a:lvl2pPr>
      <a:lvl3pPr marL="300363" indent="-150901" algn="l" defTabSz="911149" rtl="0" eaLnBrk="1" fontAlgn="base" hangingPunct="1">
        <a:spcBef>
          <a:spcPct val="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3pPr>
      <a:lvl4pPr marL="439769" indent="-136532" algn="l" defTabSz="911149" rtl="0" eaLnBrk="1" fontAlgn="base" hangingPunct="1">
        <a:spcBef>
          <a:spcPct val="0"/>
        </a:spcBef>
        <a:spcAft>
          <a:spcPct val="0"/>
        </a:spcAft>
        <a:buSzPct val="89000"/>
        <a:buChar char="•"/>
        <a:defRPr sz="1800">
          <a:solidFill>
            <a:schemeClr val="tx1"/>
          </a:solidFill>
          <a:latin typeface="+mn-lt"/>
        </a:defRPr>
      </a:lvl4pPr>
      <a:lvl5pPr marL="592112" indent="-149463" algn="l" defTabSz="911149" rtl="0" eaLnBrk="1" fontAlgn="base" hangingPunct="1">
        <a:spcBef>
          <a:spcPct val="0"/>
        </a:spcBef>
        <a:spcAft>
          <a:spcPct val="0"/>
        </a:spcAft>
        <a:buSzPct val="75000"/>
        <a:buChar char="–"/>
        <a:defRPr sz="1800">
          <a:solidFill>
            <a:schemeClr val="tx1"/>
          </a:solidFill>
          <a:latin typeface="+mn-lt"/>
        </a:defRPr>
      </a:lvl5pPr>
      <a:lvl6pPr marL="1006005" indent="-149463" algn="l" defTabSz="911149" rtl="0" eaLnBrk="1" fontAlgn="base" hangingPunct="1">
        <a:spcBef>
          <a:spcPct val="0"/>
        </a:spcBef>
        <a:spcAft>
          <a:spcPct val="0"/>
        </a:spcAft>
        <a:buSzPct val="75000"/>
        <a:buChar char="–"/>
        <a:defRPr>
          <a:solidFill>
            <a:schemeClr val="tx1"/>
          </a:solidFill>
          <a:latin typeface="+mn-lt"/>
        </a:defRPr>
      </a:lvl6pPr>
      <a:lvl7pPr marL="1419904" indent="-149463" algn="l" defTabSz="911149" rtl="0" eaLnBrk="1" fontAlgn="base" hangingPunct="1">
        <a:spcBef>
          <a:spcPct val="0"/>
        </a:spcBef>
        <a:spcAft>
          <a:spcPct val="0"/>
        </a:spcAft>
        <a:buSzPct val="75000"/>
        <a:buChar char="–"/>
        <a:defRPr>
          <a:solidFill>
            <a:schemeClr val="tx1"/>
          </a:solidFill>
          <a:latin typeface="+mn-lt"/>
        </a:defRPr>
      </a:lvl7pPr>
      <a:lvl8pPr marL="1833798" indent="-149463" algn="l" defTabSz="911149" rtl="0" eaLnBrk="1" fontAlgn="base" hangingPunct="1">
        <a:spcBef>
          <a:spcPct val="0"/>
        </a:spcBef>
        <a:spcAft>
          <a:spcPct val="0"/>
        </a:spcAft>
        <a:buSzPct val="75000"/>
        <a:buChar char="–"/>
        <a:defRPr>
          <a:solidFill>
            <a:schemeClr val="tx1"/>
          </a:solidFill>
          <a:latin typeface="+mn-lt"/>
        </a:defRPr>
      </a:lvl8pPr>
      <a:lvl9pPr marL="2247700" indent="-149463" algn="l" defTabSz="911149" rtl="0" eaLnBrk="1" fontAlgn="base" hangingPunct="1">
        <a:spcBef>
          <a:spcPct val="0"/>
        </a:spcBef>
        <a:spcAft>
          <a:spcPct val="0"/>
        </a:spcAft>
        <a:buSzPct val="75000"/>
        <a:buChar char="–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3900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7800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1698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5596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9491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3392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97293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191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1" rIns="91402" bIns="45701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horz" lIns="91402" tIns="45701" rIns="91402" bIns="45701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02" tIns="45701" rIns="91402" bIns="4570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1" y="6356350"/>
            <a:ext cx="2895600" cy="365125"/>
          </a:xfrm>
          <a:prstGeom prst="rect">
            <a:avLst/>
          </a:prstGeom>
        </p:spPr>
        <p:txBody>
          <a:bodyPr vert="horz" lIns="91402" tIns="45701" rIns="91402" bIns="4570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MOS-ROS005-200600608-SS1wm-r_c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02" tIns="45701" rIns="91402" bIns="4570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75A29-C51F-4DAC-B821-A9D05263BE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6669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632" r:id="rId1"/>
    <p:sldLayoutId id="2147486633" r:id="rId2"/>
    <p:sldLayoutId id="2147486634" r:id="rId3"/>
    <p:sldLayoutId id="2147486635" r:id="rId4"/>
    <p:sldLayoutId id="2147486636" r:id="rId5"/>
    <p:sldLayoutId id="2147486637" r:id="rId6"/>
    <p:sldLayoutId id="2147486638" r:id="rId7"/>
    <p:sldLayoutId id="2147486639" r:id="rId8"/>
    <p:sldLayoutId id="2147486640" r:id="rId9"/>
    <p:sldLayoutId id="2147486641" r:id="rId10"/>
    <p:sldLayoutId id="2147486642" r:id="rId11"/>
    <p:sldLayoutId id="2147486702" r:id="rId12"/>
  </p:sldLayoutIdLst>
  <p:hf hdr="0" ftr="0" dt="0"/>
  <p:txStyles>
    <p:titleStyle>
      <a:lvl1pPr algn="ctr" defTabSz="91401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54" indent="-342754" algn="l" defTabSz="91401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36" indent="-285630" algn="l" defTabSz="91401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515" indent="-228502" algn="l" defTabSz="91401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21" indent="-228502" algn="l" defTabSz="91401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528" indent="-228502" algn="l" defTabSz="91401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534" indent="-228502" algn="l" defTabSz="91401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40" indent="-228502" algn="l" defTabSz="91401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547" indent="-228502" algn="l" defTabSz="91401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552" indent="-228502" algn="l" defTabSz="91401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8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12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2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25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32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37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44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5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50.xml"/><Relationship Id="rId7" Type="http://schemas.openxmlformats.org/officeDocument/2006/relationships/oleObject" Target="../embeddings/oleObject3.bin"/><Relationship Id="rId2" Type="http://schemas.openxmlformats.org/officeDocument/2006/relationships/tags" Target="../tags/tag49.xml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.emf"/><Relationship Id="rId4" Type="http://schemas.openxmlformats.org/officeDocument/2006/relationships/tags" Target="../tags/tag51.xml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53.xml"/><Relationship Id="rId7" Type="http://schemas.openxmlformats.org/officeDocument/2006/relationships/oleObject" Target="../embeddings/oleObject5.bin"/><Relationship Id="rId2" Type="http://schemas.openxmlformats.org/officeDocument/2006/relationships/tags" Target="../tags/tag52.xml"/><Relationship Id="rId1" Type="http://schemas.openxmlformats.org/officeDocument/2006/relationships/vmlDrawing" Target="../drawings/vmlDrawing4.v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5663" y="925491"/>
            <a:ext cx="8795215" cy="5867055"/>
          </a:xfrm>
        </p:spPr>
        <p:txBody>
          <a:bodyPr/>
          <a:lstStyle/>
          <a:p>
            <a:pPr marL="0" indent="0" algn="ctr" defTabSz="811483">
              <a:lnSpc>
                <a:spcPct val="90000"/>
              </a:lnSpc>
              <a:buNone/>
            </a:pPr>
            <a:r>
              <a:rPr lang="ru-RU" sz="3600" dirty="0" smtClean="0">
                <a:solidFill>
                  <a:srgbClr val="000099"/>
                </a:solidFill>
              </a:rPr>
              <a:t>О ПОДХОДАХ </a:t>
            </a:r>
          </a:p>
          <a:p>
            <a:pPr marL="0" indent="0" algn="ctr" defTabSz="811483">
              <a:lnSpc>
                <a:spcPct val="90000"/>
              </a:lnSpc>
              <a:buNone/>
            </a:pPr>
            <a:r>
              <a:rPr lang="ru-RU" sz="3600" dirty="0" smtClean="0">
                <a:solidFill>
                  <a:srgbClr val="000099"/>
                </a:solidFill>
              </a:rPr>
              <a:t>К МЕЖБЮДЖЕТНЫМ ОТНОШЕНИЯМ </a:t>
            </a:r>
          </a:p>
          <a:p>
            <a:pPr marL="0" indent="0" algn="ctr" defTabSz="811483">
              <a:lnSpc>
                <a:spcPct val="90000"/>
              </a:lnSpc>
              <a:buNone/>
            </a:pPr>
            <a:r>
              <a:rPr lang="ru-RU" sz="3600" dirty="0" smtClean="0">
                <a:solidFill>
                  <a:srgbClr val="000099"/>
                </a:solidFill>
              </a:rPr>
              <a:t>В ИРКУТСКОЙ ОБЛАСТИ </a:t>
            </a:r>
          </a:p>
          <a:p>
            <a:pPr marL="0" indent="0" algn="ctr" defTabSz="811483">
              <a:lnSpc>
                <a:spcPct val="90000"/>
              </a:lnSpc>
              <a:buNone/>
            </a:pPr>
            <a:r>
              <a:rPr lang="ru-RU" sz="3600" dirty="0" smtClean="0">
                <a:solidFill>
                  <a:srgbClr val="000099"/>
                </a:solidFill>
              </a:rPr>
              <a:t>В 2018 ГОДУ</a:t>
            </a:r>
            <a:endParaRPr lang="ru-RU" sz="3600" dirty="0">
              <a:solidFill>
                <a:srgbClr val="000099"/>
              </a:solidFill>
            </a:endParaRPr>
          </a:p>
          <a:p>
            <a:pPr marL="0" indent="0" algn="r" defTabSz="811483">
              <a:lnSpc>
                <a:spcPct val="90000"/>
              </a:lnSpc>
            </a:pPr>
            <a:endParaRPr lang="ru-RU" sz="1837" b="1" i="1" dirty="0">
              <a:solidFill>
                <a:srgbClr val="000099"/>
              </a:solidFill>
              <a:latin typeface="Times New Roman" pitchFamily="18" charset="0"/>
            </a:endParaRPr>
          </a:p>
          <a:p>
            <a:pPr marL="0" indent="0" algn="r" defTabSz="811483">
              <a:lnSpc>
                <a:spcPct val="90000"/>
              </a:lnSpc>
            </a:pPr>
            <a:endParaRPr lang="ru-RU" sz="1837" b="1" i="1" dirty="0">
              <a:solidFill>
                <a:srgbClr val="000099"/>
              </a:solidFill>
              <a:latin typeface="Times New Roman" pitchFamily="18" charset="0"/>
            </a:endParaRPr>
          </a:p>
          <a:p>
            <a:pPr marL="0" indent="0" algn="r" defTabSz="811483">
              <a:lnSpc>
                <a:spcPct val="90000"/>
              </a:lnSpc>
              <a:buNone/>
            </a:pPr>
            <a:endParaRPr lang="ru-RU" sz="1837" b="1" i="1" dirty="0" smtClean="0">
              <a:solidFill>
                <a:srgbClr val="000099"/>
              </a:solidFill>
              <a:latin typeface="Times New Roman" pitchFamily="18" charset="0"/>
            </a:endParaRPr>
          </a:p>
          <a:p>
            <a:pPr marL="0" indent="0" algn="r" defTabSz="811483">
              <a:lnSpc>
                <a:spcPct val="90000"/>
              </a:lnSpc>
              <a:buNone/>
            </a:pPr>
            <a:endParaRPr lang="ru-RU" sz="1837" b="1" i="1" dirty="0">
              <a:solidFill>
                <a:srgbClr val="000099"/>
              </a:solidFill>
              <a:latin typeface="Times New Roman" pitchFamily="18" charset="0"/>
            </a:endParaRPr>
          </a:p>
          <a:p>
            <a:pPr marL="0" indent="0" algn="r" defTabSz="811483">
              <a:lnSpc>
                <a:spcPct val="90000"/>
              </a:lnSpc>
              <a:buNone/>
            </a:pPr>
            <a:endParaRPr lang="ru-RU" sz="1837" b="1" i="1" dirty="0" smtClean="0">
              <a:solidFill>
                <a:srgbClr val="000099"/>
              </a:solidFill>
              <a:latin typeface="Times New Roman" pitchFamily="18" charset="0"/>
            </a:endParaRPr>
          </a:p>
          <a:p>
            <a:pPr marL="0" indent="0" algn="r" defTabSz="811483">
              <a:lnSpc>
                <a:spcPct val="90000"/>
              </a:lnSpc>
              <a:buNone/>
            </a:pPr>
            <a:endParaRPr lang="ru-RU" sz="1837" b="1" i="1" dirty="0">
              <a:solidFill>
                <a:srgbClr val="000099"/>
              </a:solidFill>
              <a:latin typeface="Times New Roman" pitchFamily="18" charset="0"/>
            </a:endParaRPr>
          </a:p>
          <a:p>
            <a:pPr marL="0" indent="0" algn="r" defTabSz="811483">
              <a:lnSpc>
                <a:spcPct val="90000"/>
              </a:lnSpc>
              <a:buNone/>
            </a:pPr>
            <a:endParaRPr lang="ru-RU" sz="1837" b="1" i="1" dirty="0">
              <a:solidFill>
                <a:srgbClr val="000099"/>
              </a:solidFill>
              <a:latin typeface="Times New Roman" pitchFamily="18" charset="0"/>
            </a:endParaRPr>
          </a:p>
          <a:p>
            <a:pPr marL="0" indent="0" algn="r" defTabSz="811483">
              <a:lnSpc>
                <a:spcPct val="90000"/>
              </a:lnSpc>
              <a:buNone/>
            </a:pPr>
            <a:r>
              <a:rPr lang="ru-RU" sz="1837" b="1" i="1" dirty="0" smtClean="0">
                <a:solidFill>
                  <a:srgbClr val="000099"/>
                </a:solidFill>
                <a:latin typeface="Times New Roman" pitchFamily="18" charset="0"/>
              </a:rPr>
              <a:t>Заместитель</a:t>
            </a:r>
            <a:endParaRPr lang="ru-RU" sz="1837" b="1" i="1" dirty="0">
              <a:solidFill>
                <a:srgbClr val="000099"/>
              </a:solidFill>
              <a:latin typeface="Times New Roman" pitchFamily="18" charset="0"/>
            </a:endParaRPr>
          </a:p>
          <a:p>
            <a:pPr marL="0" indent="0" algn="r" defTabSz="811483">
              <a:lnSpc>
                <a:spcPct val="90000"/>
              </a:lnSpc>
              <a:buNone/>
            </a:pPr>
            <a:r>
              <a:rPr lang="ru-RU" sz="1837" b="1" i="1" dirty="0">
                <a:solidFill>
                  <a:srgbClr val="000099"/>
                </a:solidFill>
                <a:latin typeface="Times New Roman" pitchFamily="18" charset="0"/>
              </a:rPr>
              <a:t>Министерства финансов</a:t>
            </a:r>
            <a:br>
              <a:rPr lang="ru-RU" sz="1837" b="1" i="1" dirty="0">
                <a:solidFill>
                  <a:srgbClr val="000099"/>
                </a:solidFill>
                <a:latin typeface="Times New Roman" pitchFamily="18" charset="0"/>
              </a:rPr>
            </a:br>
            <a:r>
              <a:rPr lang="ru-RU" sz="1837" b="1" i="1" dirty="0">
                <a:solidFill>
                  <a:srgbClr val="000099"/>
                </a:solidFill>
                <a:latin typeface="Times New Roman" pitchFamily="18" charset="0"/>
              </a:rPr>
              <a:t>Иркутской области </a:t>
            </a:r>
          </a:p>
          <a:p>
            <a:pPr marL="0" indent="0" algn="r" defTabSz="811483">
              <a:lnSpc>
                <a:spcPct val="90000"/>
              </a:lnSpc>
              <a:buNone/>
            </a:pPr>
            <a:r>
              <a:rPr lang="ru-RU" sz="2245" b="1" i="1" dirty="0" smtClean="0">
                <a:solidFill>
                  <a:srgbClr val="000099"/>
                </a:solidFill>
                <a:latin typeface="Times New Roman" pitchFamily="18" charset="0"/>
              </a:rPr>
              <a:t>М.В. Загария</a:t>
            </a:r>
            <a:endParaRPr lang="ru-RU" sz="2245" b="1" i="1" dirty="0">
              <a:solidFill>
                <a:srgbClr val="000099"/>
              </a:solidFill>
              <a:latin typeface="Times New Roman" pitchFamily="18" charset="0"/>
            </a:endParaRPr>
          </a:p>
          <a:p>
            <a:pPr marL="0" indent="0" algn="ctr" defTabSz="811483">
              <a:lnSpc>
                <a:spcPct val="90000"/>
              </a:lnSpc>
            </a:pPr>
            <a:endParaRPr lang="ru-RU" sz="1224" i="1" dirty="0">
              <a:solidFill>
                <a:srgbClr val="000000"/>
              </a:solidFill>
            </a:endParaRPr>
          </a:p>
          <a:p>
            <a:pPr marL="0" indent="0" algn="ctr" defTabSz="811483">
              <a:lnSpc>
                <a:spcPct val="90000"/>
              </a:lnSpc>
            </a:pPr>
            <a:endParaRPr lang="ru-RU" sz="1224" i="1" dirty="0">
              <a:solidFill>
                <a:srgbClr val="000000"/>
              </a:solidFill>
            </a:endParaRPr>
          </a:p>
          <a:p>
            <a:pPr marL="0" indent="0" algn="ctr" defTabSz="811483">
              <a:lnSpc>
                <a:spcPct val="90000"/>
              </a:lnSpc>
            </a:pPr>
            <a:endParaRPr lang="ru-RU" sz="1224" i="1" dirty="0">
              <a:solidFill>
                <a:srgbClr val="000000"/>
              </a:solidFill>
            </a:endParaRPr>
          </a:p>
          <a:p>
            <a:pPr marL="0" indent="0" algn="ctr" defTabSz="811483">
              <a:lnSpc>
                <a:spcPct val="90000"/>
              </a:lnSpc>
              <a:buNone/>
            </a:pPr>
            <a:r>
              <a:rPr lang="ru-RU" sz="1837" i="1" dirty="0" smtClean="0">
                <a:solidFill>
                  <a:srgbClr val="000000"/>
                </a:solidFill>
              </a:rPr>
              <a:t>2018 год</a:t>
            </a:r>
            <a:endParaRPr lang="ru-RU" sz="1837" i="1" dirty="0">
              <a:solidFill>
                <a:srgbClr val="000000"/>
              </a:solidFill>
            </a:endParaRPr>
          </a:p>
          <a:p>
            <a:pPr marL="0" indent="0" algn="r" defTabSz="811483">
              <a:lnSpc>
                <a:spcPct val="90000"/>
              </a:lnSpc>
            </a:pPr>
            <a:endParaRPr lang="ru-RU" sz="1837" b="1" i="1" dirty="0">
              <a:solidFill>
                <a:srgbClr val="000099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54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/>
          <p:cNvSpPr/>
          <p:nvPr/>
        </p:nvSpPr>
        <p:spPr>
          <a:xfrm>
            <a:off x="2506013" y="253405"/>
            <a:ext cx="45777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ПРОЕКТ БЮДЖЕТНОГО КОДЕКСА </a:t>
            </a:r>
          </a:p>
          <a:p>
            <a:pPr algn="ctr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РОССИЙСКОЙ ФЕДЕРАЦИИ</a:t>
            </a:r>
            <a:endParaRPr lang="ru-RU" sz="2000" b="1" dirty="0"/>
          </a:p>
        </p:txBody>
      </p:sp>
      <p:sp>
        <p:nvSpPr>
          <p:cNvPr id="38" name="Прямая соединительная линия 8"/>
          <p:cNvSpPr>
            <a:spLocks noChangeShapeType="1"/>
          </p:cNvSpPr>
          <p:nvPr/>
        </p:nvSpPr>
        <p:spPr bwMode="auto">
          <a:xfrm flipV="1">
            <a:off x="299349" y="1029654"/>
            <a:ext cx="8815494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277" tIns="46638" rIns="93277" bIns="46638"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2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9349" y="1290744"/>
            <a:ext cx="851884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Заключение соглашений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по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социально-экономическому развитию и оздоровлению муниципальных финансов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между финансовым органом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субъекта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РФ с мэрами, главами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местных администраций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муниципальных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образований, получающих дотации на выравнивание бюджетной обеспеченности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из 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бюджета субъекта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РФ</a:t>
            </a:r>
          </a:p>
          <a:p>
            <a:pPr algn="just"/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Исключено понятие субсидии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местным бюджетам </a:t>
            </a:r>
            <a:r>
              <a:rPr lang="ru-RU" b="1" dirty="0">
                <a:solidFill>
                  <a:srgbClr val="FF0000"/>
                </a:solidFill>
              </a:rPr>
              <a:t>на выравнивание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обеспеченности муниципальных образований по реализации ими их отдельных расходных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обязательств</a:t>
            </a:r>
          </a:p>
          <a:p>
            <a:pPr algn="just"/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При распределении субсидий между бюджетами двух и более муниципальных образований </a:t>
            </a:r>
            <a:r>
              <a:rPr lang="ru-RU" b="1" dirty="0">
                <a:solidFill>
                  <a:srgbClr val="FF0000"/>
                </a:solidFill>
              </a:rPr>
              <a:t>учет уровня расчетной бюджетной обеспеченности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муниципальных образований в методике распределения субсидий между муниципальными образованиями является </a:t>
            </a:r>
            <a:r>
              <a:rPr lang="ru-RU" b="1" dirty="0">
                <a:solidFill>
                  <a:srgbClr val="FF0000"/>
                </a:solidFill>
              </a:rPr>
              <a:t>обязательным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19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Номер слайда 1"/>
          <p:cNvSpPr txBox="1">
            <a:spLocks noGrp="1"/>
          </p:cNvSpPr>
          <p:nvPr>
            <p:custDataLst>
              <p:tags r:id="rId1"/>
            </p:custDataLst>
          </p:nvPr>
        </p:nvSpPr>
        <p:spPr bwMode="auto">
          <a:xfrm>
            <a:off x="7010526" y="3991282"/>
            <a:ext cx="1903201" cy="2826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 defTabSz="933096">
              <a:defRPr/>
            </a:pPr>
            <a:fld id="{D56C1D7B-D78F-4D7D-BAF9-6C72BD780865}" type="slidenum">
              <a:rPr lang="en-US" b="1">
                <a:solidFill>
                  <a:schemeClr val="bg2"/>
                </a:solidFill>
                <a:latin typeface="+mn-lt"/>
                <a:cs typeface="Arial" pitchFamily="34" charset="0"/>
              </a:rPr>
              <a:pPr algn="r" defTabSz="933096">
                <a:defRPr/>
              </a:pPr>
              <a:t>3</a:t>
            </a:fld>
            <a:endParaRPr lang="en-US" b="1" dirty="0">
              <a:solidFill>
                <a:schemeClr val="bg2"/>
              </a:solidFill>
              <a:latin typeface="+mn-lt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7010526" y="3989662"/>
            <a:ext cx="1904820" cy="187890"/>
          </a:xfrm>
        </p:spPr>
        <p:txBody>
          <a:bodyPr/>
          <a:lstStyle/>
          <a:p>
            <a:pPr>
              <a:defRPr/>
            </a:pPr>
            <a:fld id="{9E3CE58D-E0EA-4D79-990D-B32A844F1B7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2176403" y="2330784"/>
            <a:ext cx="669272" cy="4787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49" b="1" dirty="0">
                <a:solidFill>
                  <a:schemeClr val="accent6">
                    <a:lumMod val="50000"/>
                  </a:schemeClr>
                </a:solidFill>
              </a:rPr>
              <a:t>МР</a:t>
            </a:r>
            <a:endParaRPr lang="ru-RU" sz="2449" b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6005479" y="2330783"/>
            <a:ext cx="826940" cy="4787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49" b="1" dirty="0">
                <a:solidFill>
                  <a:schemeClr val="accent6">
                    <a:lumMod val="50000"/>
                  </a:schemeClr>
                </a:solidFill>
              </a:rPr>
              <a:t>ГСП</a:t>
            </a:r>
            <a:endParaRPr lang="ru-RU" sz="2449" b="1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4139533" y="1737533"/>
            <a:ext cx="667637" cy="4787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49" b="1" dirty="0">
                <a:solidFill>
                  <a:schemeClr val="accent6">
                    <a:lumMod val="50000"/>
                  </a:schemeClr>
                </a:solidFill>
              </a:rPr>
              <a:t>ОБ</a:t>
            </a:r>
            <a:endParaRPr lang="ru-RU" sz="2449" b="1" dirty="0"/>
          </a:p>
        </p:txBody>
      </p:sp>
      <p:cxnSp>
        <p:nvCxnSpPr>
          <p:cNvPr id="30" name="Прямая соединительная линия 29"/>
          <p:cNvCxnSpPr>
            <a:stCxn id="29" idx="3"/>
          </p:cNvCxnSpPr>
          <p:nvPr/>
        </p:nvCxnSpPr>
        <p:spPr bwMode="auto">
          <a:xfrm flipV="1">
            <a:off x="4797357" y="1973053"/>
            <a:ext cx="1615934" cy="1"/>
          </a:xfrm>
          <a:prstGeom prst="line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Прямая со стрелкой 30"/>
          <p:cNvCxnSpPr>
            <a:endCxn id="28" idx="0"/>
          </p:cNvCxnSpPr>
          <p:nvPr/>
        </p:nvCxnSpPr>
        <p:spPr bwMode="auto">
          <a:xfrm>
            <a:off x="6413290" y="1973055"/>
            <a:ext cx="0" cy="357728"/>
          </a:xfrm>
          <a:prstGeom prst="straightConnector1">
            <a:avLst/>
          </a:prstGeom>
          <a:noFill/>
          <a:ln w="28575" cap="flat" cmpd="sng" algn="ctr">
            <a:solidFill>
              <a:srgbClr val="000099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Прямая соединительная линия 31"/>
          <p:cNvCxnSpPr/>
          <p:nvPr/>
        </p:nvCxnSpPr>
        <p:spPr bwMode="auto">
          <a:xfrm flipV="1">
            <a:off x="2523598" y="1973053"/>
            <a:ext cx="1615934" cy="1"/>
          </a:xfrm>
          <a:prstGeom prst="line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Прямая со стрелкой 32"/>
          <p:cNvCxnSpPr/>
          <p:nvPr/>
        </p:nvCxnSpPr>
        <p:spPr bwMode="auto">
          <a:xfrm>
            <a:off x="2527283" y="1973055"/>
            <a:ext cx="0" cy="357728"/>
          </a:xfrm>
          <a:prstGeom prst="straightConnector1">
            <a:avLst/>
          </a:prstGeom>
          <a:noFill/>
          <a:ln w="28575" cap="flat" cmpd="sng" algn="ctr">
            <a:solidFill>
              <a:srgbClr val="000099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Прямоугольник 33"/>
          <p:cNvSpPr/>
          <p:nvPr/>
        </p:nvSpPr>
        <p:spPr>
          <a:xfrm>
            <a:off x="82882" y="2834259"/>
            <a:ext cx="3742103" cy="4146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41" b="1" dirty="0">
                <a:solidFill>
                  <a:schemeClr val="accent6">
                    <a:lumMod val="50000"/>
                  </a:schemeClr>
                </a:solidFill>
              </a:rPr>
              <a:t>Дотации на выравнивание</a:t>
            </a:r>
            <a:endParaRPr lang="ru-RU" sz="2041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5111298" y="2836148"/>
            <a:ext cx="3742103" cy="4146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41" b="1" dirty="0">
                <a:solidFill>
                  <a:schemeClr val="accent6">
                    <a:lumMod val="50000"/>
                  </a:schemeClr>
                </a:solidFill>
              </a:rPr>
              <a:t>Дотации на выравнивание</a:t>
            </a:r>
            <a:endParaRPr lang="ru-RU" sz="2041" b="1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77212" y="3181358"/>
            <a:ext cx="4582259" cy="4146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41" b="1" dirty="0">
                <a:solidFill>
                  <a:schemeClr val="accent6">
                    <a:lumMod val="50000"/>
                  </a:schemeClr>
                </a:solidFill>
              </a:rPr>
              <a:t>Дотации на сбалансированность</a:t>
            </a:r>
            <a:endParaRPr lang="ru-RU" sz="2041" b="1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77213" y="3537691"/>
            <a:ext cx="3934968" cy="4146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41" b="1" dirty="0">
                <a:solidFill>
                  <a:srgbClr val="FF0000"/>
                </a:solidFill>
              </a:rPr>
              <a:t>Субсидии на выравнивание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769336" y="328050"/>
            <a:ext cx="7955191" cy="4692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49" b="1" dirty="0">
                <a:solidFill>
                  <a:schemeClr val="accent6">
                    <a:lumMod val="50000"/>
                  </a:schemeClr>
                </a:solidFill>
              </a:rPr>
              <a:t>МЕЖБЮДЖЕТНОЕ РЕГУЛИРОВАНИЕ В 2018 </a:t>
            </a:r>
            <a:r>
              <a:rPr lang="ru-RU" sz="2449" b="1" dirty="0" smtClean="0">
                <a:solidFill>
                  <a:schemeClr val="accent6">
                    <a:lumMod val="50000"/>
                  </a:schemeClr>
                </a:solidFill>
              </a:rPr>
              <a:t>ГОДУ</a:t>
            </a:r>
            <a:endParaRPr lang="ru-RU" sz="2449" b="1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84468" y="3884790"/>
            <a:ext cx="3934968" cy="7350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41" b="1" dirty="0">
                <a:solidFill>
                  <a:srgbClr val="FF0000"/>
                </a:solidFill>
              </a:rPr>
              <a:t>Субсидии на выравнивание</a:t>
            </a:r>
          </a:p>
          <a:p>
            <a:r>
              <a:rPr lang="ru-RU" sz="2041" b="1" dirty="0">
                <a:solidFill>
                  <a:srgbClr val="FF0000"/>
                </a:solidFill>
              </a:rPr>
              <a:t>поселений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 bwMode="auto">
          <a:xfrm flipV="1">
            <a:off x="3075355" y="4441244"/>
            <a:ext cx="3343154" cy="20093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Прямая со стрелкой 41"/>
          <p:cNvCxnSpPr/>
          <p:nvPr/>
        </p:nvCxnSpPr>
        <p:spPr bwMode="auto">
          <a:xfrm flipV="1">
            <a:off x="6418509" y="3385477"/>
            <a:ext cx="0" cy="1047461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8" name="Прямая соединительная линия 8"/>
          <p:cNvSpPr>
            <a:spLocks noChangeShapeType="1"/>
          </p:cNvSpPr>
          <p:nvPr/>
        </p:nvSpPr>
        <p:spPr bwMode="auto">
          <a:xfrm flipV="1">
            <a:off x="251724" y="936349"/>
            <a:ext cx="8815494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277" tIns="46638" rIns="93277" bIns="46638"/>
          <a:lstStyle/>
          <a:p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>
            <a:off x="77213" y="3761246"/>
            <a:ext cx="4062319" cy="0"/>
          </a:xfrm>
          <a:prstGeom prst="line">
            <a:avLst/>
          </a:prstGeom>
          <a:noFill/>
          <a:ln w="19050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Прямоугольник 2"/>
          <p:cNvSpPr/>
          <p:nvPr/>
        </p:nvSpPr>
        <p:spPr>
          <a:xfrm>
            <a:off x="-133063" y="5062866"/>
            <a:ext cx="86074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ВЫШЕУКАЗАННЫЕ МБТ </a:t>
            </a:r>
          </a:p>
          <a:p>
            <a:pPr lvl="1"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ПРЕДОСТАВЛЯЮТСЯ НА РАСШИРЕНИЕ ВОЗМОЖНОСТЕЙ ОМСУ </a:t>
            </a:r>
          </a:p>
          <a:p>
            <a:pPr lvl="1"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ПО РЕШЕНИЮ ВОПРОСОВ МЕСТНОГО ЗНАЧЕНИЯ </a:t>
            </a:r>
          </a:p>
          <a:p>
            <a:pPr lvl="1"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(В СООТВЕТСТВИИ С НОРМАМИ ЗАКОНА 131-ФЗ)</a:t>
            </a:r>
            <a:endParaRPr lang="ru-RU" dirty="0"/>
          </a:p>
        </p:txBody>
      </p:sp>
      <p:sp>
        <p:nvSpPr>
          <p:cNvPr id="22" name="Номер слайда 4"/>
          <p:cNvSpPr txBox="1">
            <a:spLocks/>
          </p:cNvSpPr>
          <p:nvPr/>
        </p:nvSpPr>
        <p:spPr bwMode="auto">
          <a:xfrm>
            <a:off x="7010727" y="6661419"/>
            <a:ext cx="1904010" cy="187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2"/>
                </a:solidFill>
                <a:latin typeface="Arial" pitchFamily="34" charset="0"/>
                <a:ea typeface="+mn-ea"/>
                <a:cs typeface="+mn-cs"/>
              </a:defRPr>
            </a:lvl1pPr>
            <a:lvl2pPr marL="453951" indent="158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09511" indent="158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65057" indent="158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19023" indent="317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77734" algn="l" defTabSz="91109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33284" algn="l" defTabSz="91109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188823" algn="l" defTabSz="91109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44370" algn="l" defTabSz="91109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rgbClr val="FFFFFF"/>
                </a:solidFill>
              </a:rPr>
              <a:t>3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41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8235102"/>
              </p:ext>
            </p:extLst>
          </p:nvPr>
        </p:nvGraphicFramePr>
        <p:xfrm>
          <a:off x="173787" y="1222311"/>
          <a:ext cx="8786640" cy="31598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0766" name="Лист" r:id="rId7" imgW="7972433" imgH="2867130" progId="Excel.Sheet.12">
                  <p:embed/>
                </p:oleObj>
              </mc:Choice>
              <mc:Fallback>
                <p:oleObj name="Лист" r:id="rId7" imgW="7972433" imgH="286713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3787" y="1222311"/>
                        <a:ext cx="8786640" cy="31598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4" name="Объект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399" y="0"/>
          <a:ext cx="159366" cy="159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0767" name="think-cell Slide" r:id="rId9" imgW="360" imgH="360" progId="TCLayout.ActiveDocument.1">
                  <p:embed/>
                </p:oleObj>
              </mc:Choice>
              <mc:Fallback>
                <p:oleObj name="think-cell Slide" r:id="rId9" imgW="360" imgH="360" progId="TCLayout.ActiveDocument.1">
                  <p:embed/>
                  <p:pic>
                    <p:nvPicPr>
                      <p:cNvPr id="3074" name="Объект 2" hidden="1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9" y="0"/>
                        <a:ext cx="159366" cy="1590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 hidden="1"/>
          <p:cNvSpPr/>
          <p:nvPr>
            <p:custDataLst>
              <p:tags r:id="rId3"/>
            </p:custDataLst>
          </p:nvPr>
        </p:nvSpPr>
        <p:spPr bwMode="auto">
          <a:xfrm>
            <a:off x="1" y="0"/>
            <a:ext cx="159366" cy="159070"/>
          </a:xfrm>
          <a:prstGeom prst="rect">
            <a:avLst/>
          </a:prstGeom>
          <a:solidFill>
            <a:srgbClr val="99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lIns="0" tIns="0" rIns="0" bIns="0" anchor="ctr"/>
          <a:lstStyle/>
          <a:p>
            <a:pPr algn="ctr" defTabSz="912660">
              <a:defRPr/>
            </a:pPr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sym typeface="Arial"/>
            </a:endParaRPr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title" idx="4294967295"/>
            <p:custDataLst>
              <p:tags r:id="rId4"/>
            </p:custDataLst>
          </p:nvPr>
        </p:nvSpPr>
        <p:spPr>
          <a:xfrm>
            <a:off x="0" y="274885"/>
            <a:ext cx="9013371" cy="307777"/>
          </a:xfrm>
        </p:spPr>
        <p:txBody>
          <a:bodyPr/>
          <a:lstStyle/>
          <a:p>
            <a:pPr algn="ctr">
              <a:defRPr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itchFamily="18" charset="0"/>
              </a:rPr>
              <a:t>ОБЪЕМ МЕЖБЮДЖЕТНЫХ ТРАНСФЕРТОВ НА 2018 ГОД</a:t>
            </a:r>
          </a:p>
        </p:txBody>
      </p:sp>
      <p:sp>
        <p:nvSpPr>
          <p:cNvPr id="43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7055495" y="6660391"/>
            <a:ext cx="1904932" cy="184666"/>
          </a:xfrm>
        </p:spPr>
        <p:txBody>
          <a:bodyPr/>
          <a:lstStyle/>
          <a:p>
            <a:pPr>
              <a:defRPr/>
            </a:pPr>
            <a:fld id="{B965D4D1-B809-4E92-9A64-4E9C36348394}" type="slidenum">
              <a:rPr lang="en-US" sz="1200" smtClean="0"/>
              <a:pPr>
                <a:defRPr/>
              </a:pPr>
              <a:t>4</a:t>
            </a:fld>
            <a:endParaRPr lang="en-US" sz="1200" dirty="0"/>
          </a:p>
        </p:txBody>
      </p:sp>
      <p:sp>
        <p:nvSpPr>
          <p:cNvPr id="27" name="Овал 36"/>
          <p:cNvSpPr>
            <a:spLocks noChangeArrowheads="1"/>
          </p:cNvSpPr>
          <p:nvPr/>
        </p:nvSpPr>
        <p:spPr bwMode="auto">
          <a:xfrm>
            <a:off x="5093241" y="1978090"/>
            <a:ext cx="842206" cy="341768"/>
          </a:xfrm>
          <a:prstGeom prst="ellipse">
            <a:avLst/>
          </a:prstGeom>
          <a:noFill/>
          <a:ln w="28575" algn="ctr">
            <a:solidFill>
              <a:srgbClr val="33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sz="1600">
              <a:latin typeface="+mn-lt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7675562" y="917511"/>
            <a:ext cx="1468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00" tIns="45557" rIns="91100" bIns="45557">
            <a:spAutoFit/>
          </a:bodyPr>
          <a:lstStyle>
            <a:lvl1pPr defTabSz="1028700" eaLnBrk="0" hangingPunct="0">
              <a:defRPr sz="17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028700" eaLnBrk="0" hangingPunct="0">
              <a:defRPr sz="17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028700" eaLnBrk="0" hangingPunct="0">
              <a:defRPr sz="17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028700" eaLnBrk="0" hangingPunct="0">
              <a:defRPr sz="17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028700" eaLnBrk="0" hangingPunct="0">
              <a:defRPr sz="17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400" dirty="0">
                <a:latin typeface="Arial" charset="0"/>
              </a:rPr>
              <a:t>МЛН. РУБЛЕЙ</a:t>
            </a:r>
          </a:p>
        </p:txBody>
      </p:sp>
      <p:sp>
        <p:nvSpPr>
          <p:cNvPr id="17" name="Прямая соединительная линия 8"/>
          <p:cNvSpPr>
            <a:spLocks noChangeShapeType="1"/>
          </p:cNvSpPr>
          <p:nvPr/>
        </p:nvSpPr>
        <p:spPr bwMode="auto">
          <a:xfrm flipV="1">
            <a:off x="144933" y="693997"/>
            <a:ext cx="8815494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277" tIns="46638" rIns="93277" bIns="46638"/>
          <a:lstStyle/>
          <a:p>
            <a:endParaRPr lang="ru-RU"/>
          </a:p>
        </p:txBody>
      </p:sp>
      <p:sp>
        <p:nvSpPr>
          <p:cNvPr id="15" name="Овал 36"/>
          <p:cNvSpPr>
            <a:spLocks noChangeArrowheads="1"/>
          </p:cNvSpPr>
          <p:nvPr/>
        </p:nvSpPr>
        <p:spPr bwMode="auto">
          <a:xfrm>
            <a:off x="6113388" y="1978090"/>
            <a:ext cx="842206" cy="341768"/>
          </a:xfrm>
          <a:prstGeom prst="ellipse">
            <a:avLst/>
          </a:prstGeom>
          <a:noFill/>
          <a:ln w="28575" algn="ctr">
            <a:solidFill>
              <a:srgbClr val="33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sz="1600">
              <a:latin typeface="+mn-lt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 bwMode="auto">
          <a:xfrm>
            <a:off x="254028" y="5853221"/>
            <a:ext cx="8442664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Прямоугольник 2"/>
          <p:cNvSpPr/>
          <p:nvPr/>
        </p:nvSpPr>
        <p:spPr>
          <a:xfrm>
            <a:off x="254028" y="5902427"/>
            <a:ext cx="88899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140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* Дополнительно 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распределено муниципальным районам, городским округам Иркутской области </a:t>
            </a:r>
          </a:p>
          <a:p>
            <a:pPr eaLnBrk="1" hangingPunct="1">
              <a:spcBef>
                <a:spcPct val="50000"/>
              </a:spcBef>
            </a:pP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847,5 млн. рублей с учетом резерва по дотации на сбалансированность</a:t>
            </a:r>
            <a:endParaRPr lang="ru-RU" sz="1400" dirty="0">
              <a:solidFill>
                <a:schemeClr val="accent6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733527" y="2442225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*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843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 bwMode="auto">
          <a:xfrm>
            <a:off x="6640939" y="2820748"/>
            <a:ext cx="2295015" cy="1503131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47106" name="Объект 7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39700" cy="15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2059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47106" name="Объект 7" hidden="1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39700" cy="150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7" name="Прямоугольник 4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39700" cy="150813"/>
          </a:xfrm>
          <a:prstGeom prst="rect">
            <a:avLst/>
          </a:prstGeom>
          <a:solidFill>
            <a:srgbClr val="000000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wrap="none" lIns="0" tIns="0" rIns="0" bIns="0"/>
          <a:lstStyle/>
          <a:p>
            <a:pPr eaLnBrk="1" hangingPunct="1"/>
            <a:endParaRPr lang="ru-RU" sz="1100" b="1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47109" name="Rectangle 2"/>
          <p:cNvSpPr>
            <a:spLocks noGrp="1" noChangeArrowheads="1"/>
          </p:cNvSpPr>
          <p:nvPr>
            <p:ph type="title" idx="4294967295"/>
            <p:custDataLst>
              <p:tags r:id="rId4"/>
            </p:custDataLst>
          </p:nvPr>
        </p:nvSpPr>
        <p:spPr>
          <a:xfrm>
            <a:off x="0" y="294860"/>
            <a:ext cx="9144000" cy="607859"/>
          </a:xfrm>
        </p:spPr>
        <p:txBody>
          <a:bodyPr/>
          <a:lstStyle/>
          <a:p>
            <a:pPr algn="ctr" defTabSz="908050" eaLnBrk="1" hangingPunct="1"/>
            <a:r>
              <a:rPr lang="ru-RU" sz="195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ПОДХОДЫ</a:t>
            </a:r>
            <a:r>
              <a:rPr lang="ru-RU" sz="195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5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РАСПРЕДЕЛЕНИИ </a:t>
            </a:r>
            <a:br>
              <a:rPr lang="ru-RU" sz="195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5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СУБСИДИИ «ЗА ЭФФЕКТИВНОСТЬ» 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2018 ГОДУ</a:t>
            </a:r>
          </a:p>
        </p:txBody>
      </p:sp>
      <p:sp>
        <p:nvSpPr>
          <p:cNvPr id="10" name="Прямая соединительная линия 8"/>
          <p:cNvSpPr>
            <a:spLocks noChangeShapeType="1"/>
          </p:cNvSpPr>
          <p:nvPr/>
        </p:nvSpPr>
        <p:spPr bwMode="auto">
          <a:xfrm>
            <a:off x="288787" y="925927"/>
            <a:ext cx="8680725" cy="162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296" tIns="46648" rIns="93296" bIns="46648"/>
          <a:lstStyle/>
          <a:p>
            <a:pPr>
              <a:defRPr/>
            </a:pPr>
            <a:endParaRPr lang="ru-RU" dirty="0">
              <a:solidFill>
                <a:schemeClr val="accent6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62308" y="1376281"/>
            <a:ext cx="3885859" cy="409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kern="0" dirty="0" smtClean="0">
                <a:solidFill>
                  <a:srgbClr val="FF0000"/>
                </a:solidFill>
                <a:cs typeface="Arial" panose="020B0604020202020204" pitchFamily="34" charset="0"/>
              </a:rPr>
              <a:t>Премирование муниципальных образований Иркутской области за:</a:t>
            </a:r>
          </a:p>
          <a:p>
            <a:pPr algn="ctr">
              <a:lnSpc>
                <a:spcPct val="60000"/>
              </a:lnSpc>
            </a:pPr>
            <a:endParaRPr lang="ru-RU" b="1" kern="0" dirty="0" smtClean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kern="0" dirty="0" smtClean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прирост</a:t>
            </a:r>
            <a:r>
              <a:rPr lang="ru-RU" dirty="0" smtClean="0"/>
              <a:t> </a:t>
            </a:r>
            <a:r>
              <a:rPr lang="ru-RU" b="1" kern="0" dirty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поступлений налоговых и неналоговых доходов в бюджеты </a:t>
            </a:r>
            <a:r>
              <a:rPr lang="ru-RU" b="1" kern="0" dirty="0" smtClean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МО;</a:t>
            </a:r>
          </a:p>
          <a:p>
            <a:pPr marL="285750" indent="-285750" algn="just">
              <a:lnSpc>
                <a:spcPct val="85000"/>
              </a:lnSpc>
              <a:buFontTx/>
              <a:buChar char="-"/>
            </a:pPr>
            <a:endParaRPr lang="ru-RU" b="1" kern="0" dirty="0" smtClean="0">
              <a:solidFill>
                <a:schemeClr val="accent6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kern="0" dirty="0" smtClean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объединение (преобразование) МО;</a:t>
            </a:r>
          </a:p>
          <a:p>
            <a:pPr marL="285750" indent="-285750" algn="just">
              <a:buFontTx/>
              <a:buChar char="-"/>
            </a:pPr>
            <a:endParaRPr lang="ru-RU" b="1" kern="0" dirty="0" smtClean="0">
              <a:solidFill>
                <a:schemeClr val="accent6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kern="0" dirty="0" smtClean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качественное </a:t>
            </a:r>
            <a:r>
              <a:rPr lang="ru-RU" b="1" kern="0" dirty="0" smtClean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управление </a:t>
            </a:r>
            <a:r>
              <a:rPr lang="ru-RU" b="1" kern="0" dirty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бюджетным </a:t>
            </a:r>
            <a:r>
              <a:rPr lang="ru-RU" b="1" kern="0" dirty="0" smtClean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процессом (приказ МФ ИО от 15.06.2016 №56н-мпр).</a:t>
            </a:r>
            <a:endParaRPr lang="ru-RU" b="1" kern="0" dirty="0">
              <a:solidFill>
                <a:schemeClr val="accent6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 bwMode="auto">
          <a:xfrm>
            <a:off x="254028" y="5853221"/>
            <a:ext cx="8442664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6653892" y="3130242"/>
            <a:ext cx="2282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2813"/>
            <a:r>
              <a:rPr lang="ru-RU" sz="2400" b="1" dirty="0">
                <a:solidFill>
                  <a:srgbClr val="FF0000"/>
                </a:solidFill>
                <a:latin typeface="Arial" charset="0"/>
              </a:rPr>
              <a:t>500 </a:t>
            </a:r>
            <a:endParaRPr lang="ru-RU" sz="2400" b="1" dirty="0" smtClean="0">
              <a:solidFill>
                <a:srgbClr val="FF0000"/>
              </a:solidFill>
              <a:latin typeface="Arial" charset="0"/>
            </a:endParaRPr>
          </a:p>
          <a:p>
            <a:pPr algn="ctr" defTabSz="912813"/>
            <a:r>
              <a:rPr lang="ru-RU" sz="2000" b="1" dirty="0" smtClean="0">
                <a:solidFill>
                  <a:srgbClr val="FF0000"/>
                </a:solidFill>
                <a:latin typeface="Arial" charset="0"/>
              </a:rPr>
              <a:t>млн</a:t>
            </a:r>
            <a:r>
              <a:rPr lang="ru-RU" sz="2000" b="1" dirty="0">
                <a:solidFill>
                  <a:srgbClr val="FF0000"/>
                </a:solidFill>
                <a:latin typeface="Arial" charset="0"/>
              </a:rPr>
              <a:t>. рублей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34731" y="1838423"/>
            <a:ext cx="200132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solidFill>
                  <a:schemeClr val="accent6">
                    <a:lumMod val="50000"/>
                  </a:schemeClr>
                </a:solidFill>
              </a:rPr>
              <a:t>30% 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</a:rPr>
              <a:t>от прироста </a:t>
            </a:r>
            <a:r>
              <a:rPr lang="ru-RU" sz="1300" dirty="0" smtClean="0">
                <a:solidFill>
                  <a:schemeClr val="accent6">
                    <a:lumMod val="50000"/>
                  </a:schemeClr>
                </a:solidFill>
              </a:rPr>
              <a:t>налоговых 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</a:rPr>
              <a:t>и неналоговых доходов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28868" y="3030387"/>
            <a:ext cx="15842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2813"/>
            <a:r>
              <a:rPr lang="ru-RU" sz="13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от 0,15 млн. руб. до 8,5 млн. руб.* </a:t>
            </a:r>
            <a:endParaRPr lang="ru-RU" sz="1300" dirty="0">
              <a:solidFill>
                <a:schemeClr val="accent6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4028" y="6056107"/>
            <a:ext cx="81614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813"/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* фиксированный размер субсидии зависит от численности населения</a:t>
            </a:r>
            <a:endParaRPr lang="ru-RU" sz="1400" dirty="0">
              <a:solidFill>
                <a:schemeClr val="accent6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24" name="Стрелка влево 23"/>
          <p:cNvSpPr/>
          <p:nvPr/>
        </p:nvSpPr>
        <p:spPr bwMode="auto">
          <a:xfrm rot="21582784">
            <a:off x="4373715" y="3532788"/>
            <a:ext cx="1923364" cy="278034"/>
          </a:xfrm>
          <a:prstGeom prst="leftArrow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Стрелка влево 25"/>
          <p:cNvSpPr/>
          <p:nvPr/>
        </p:nvSpPr>
        <p:spPr bwMode="auto">
          <a:xfrm rot="21582784">
            <a:off x="4373714" y="2511689"/>
            <a:ext cx="1923364" cy="278034"/>
          </a:xfrm>
          <a:prstGeom prst="leftArrow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Стрелка влево 26"/>
          <p:cNvSpPr/>
          <p:nvPr/>
        </p:nvSpPr>
        <p:spPr bwMode="auto">
          <a:xfrm rot="21582784">
            <a:off x="4373716" y="4679511"/>
            <a:ext cx="1923364" cy="278034"/>
          </a:xfrm>
          <a:prstGeom prst="leftArrow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52440" y="4215783"/>
            <a:ext cx="15842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2813"/>
            <a:r>
              <a:rPr lang="ru-RU" sz="13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от 0,15 млн. руб. до 8,5 млн. руб.* </a:t>
            </a:r>
            <a:endParaRPr lang="ru-RU" sz="1300" dirty="0">
              <a:solidFill>
                <a:schemeClr val="accent6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18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7010400" y="6661150"/>
            <a:ext cx="1905000" cy="18841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dirty="0" smtClean="0">
                <a:solidFill>
                  <a:srgbClr val="FFFFFF"/>
                </a:solidFill>
                <a:cs typeface="Arial" charset="0"/>
              </a:rPr>
              <a:t>5</a:t>
            </a:r>
            <a:endParaRPr lang="ru-RU" dirty="0">
              <a:solidFill>
                <a:srgbClr val="FFFFFF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0539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7839&quot;&gt;&lt;version val=&quot;21133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3&quot;&gt;&lt;elem m_fUsage=&quot;3.05964742519000050000E+000&quot;&gt;&lt;m_ppcolschidx val=&quot;0&quot;/&gt;&lt;m_rgb r=&quot;ef&quot; g=&quot;bf&quot; b=&quot;ba&quot;/&gt;&lt;/elem&gt;&lt;elem m_fUsage=&quot;2.73095721000000060000E+000&quot;&gt;&lt;m_ppcolschidx val=&quot;0&quot;/&gt;&lt;m_rgb r=&quot;b6&quot; g=&quot;fc&quot; b=&quot;a9&quot;/&gt;&lt;/elem&gt;&lt;elem m_fUsage=&quot;1.38510000000000000000E+000&quot;&gt;&lt;m_ppcolschidx val=&quot;0&quot;/&gt;&lt;m_rgb r=&quot;e8&quot; g=&quot;a0&quot; b=&quot;99&quot;/&gt;&lt;/elem&gt;&lt;/m_vecMRU&gt;&lt;/m_mruColor&gt;&lt;m_mapectfillschemeMRU/&gt;&lt;m_eweekdayFirstOfWeek val=&quot;2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,&lt;/m_chDecimalSymbol&gt;&lt;m_nGroupingDigits val=&quot;3&quot;/&gt;&lt;m_chGroupingSymbol&gt;.&lt;/m_chGroupingSymbol&gt;&lt;m_chDecimalSymbol17909&gt;,&lt;/m_chDecimalSymbol17909&gt;&lt;m_nGroupingDigits17909 val=&quot;3&quot;/&gt;&lt;m_chGroupingSymbol17909&gt;.&lt;/m_chGroupingSymbol17909&gt;&lt;/m_precDefault&gt;&lt;/CDefaultPrec&gt;&lt;/root&gt;"/>
  <p:tag name="THINKCELLUNDODONOTDELETE" val="13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IpSZtwW_O0adpfNTuRFwz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VnHWX9mwk6QmJ4rQ8GKG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sS2cnntA0yLdVwgYReozg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EE6oLmM.Uapny3usfQPBg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_ftRCIhsEWG.eEbl683fg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EBqKtXc4UOe_XnTbetRp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wQazfpXjEazDi058oS6kg"/>
</p:tagLst>
</file>

<file path=ppt/theme/theme1.xml><?xml version="1.0" encoding="utf-8"?>
<a:theme xmlns:a="http://schemas.openxmlformats.org/drawingml/2006/main" name="18_Universal Template_RU">
  <a:themeElements>
    <a:clrScheme name="3_Universal Template_RU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FFFFFF"/>
      </a:accent3>
      <a:accent4>
        <a:srgbClr val="000000"/>
      </a:accent4>
      <a:accent5>
        <a:srgbClr val="E0EDFD"/>
      </a:accent5>
      <a:accent6>
        <a:srgbClr val="839FE7"/>
      </a:accent6>
      <a:hlink>
        <a:srgbClr val="0066CC"/>
      </a:hlink>
      <a:folHlink>
        <a:srgbClr val="002960"/>
      </a:folHlink>
    </a:clrScheme>
    <a:fontScheme name="3_Universal Template_R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287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287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3_Universal Template_RU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Universal Template_RU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Universal Template_RU 3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F8DFF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557FE7"/>
        </a:accent6>
        <a:hlink>
          <a:srgbClr val="96C5F8"/>
        </a:hlink>
        <a:folHlink>
          <a:srgbClr val="D8E9F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Universal Template_RU 4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2960"/>
        </a:accent1>
        <a:accent2>
          <a:srgbClr val="0066CC"/>
        </a:accent2>
        <a:accent3>
          <a:srgbClr val="AAAAAA"/>
        </a:accent3>
        <a:accent4>
          <a:srgbClr val="DADADA"/>
        </a:accent4>
        <a:accent5>
          <a:srgbClr val="AAACB6"/>
        </a:accent5>
        <a:accent6>
          <a:srgbClr val="005CB9"/>
        </a:accent6>
        <a:hlink>
          <a:srgbClr val="91B0FF"/>
        </a:hlink>
        <a:folHlink>
          <a:srgbClr val="C7E0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Universal Template_RU 5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E7B95C"/>
        </a:accent6>
        <a:hlink>
          <a:srgbClr val="4F8636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Universal Template_RU 6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Universal Template_RU 7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AAA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Universal Template_RU 8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Universal Template_RU 9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0A2A0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Universal Template_RU 10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174A7C"/>
        </a:accent1>
        <a:accent2>
          <a:srgbClr val="50A2A0"/>
        </a:accent2>
        <a:accent3>
          <a:srgbClr val="AAAAAA"/>
        </a:accent3>
        <a:accent4>
          <a:srgbClr val="DADADA"/>
        </a:accent4>
        <a:accent5>
          <a:srgbClr val="ABB1BF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79003</TotalTime>
  <Words>262</Words>
  <Application>Microsoft Office PowerPoint</Application>
  <PresentationFormat>Экран (4:3)</PresentationFormat>
  <Paragraphs>66</Paragraphs>
  <Slides>5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Times New Roman</vt:lpstr>
      <vt:lpstr>18_Universal Template_RU</vt:lpstr>
      <vt:lpstr>Специальное оформление</vt:lpstr>
      <vt:lpstr>think-cell Slide</vt:lpstr>
      <vt:lpstr>Лист</vt:lpstr>
      <vt:lpstr>Презентация PowerPoint</vt:lpstr>
      <vt:lpstr>Презентация PowerPoint</vt:lpstr>
      <vt:lpstr>Презентация PowerPoint</vt:lpstr>
      <vt:lpstr>ОБЪЕМ МЕЖБЮДЖЕТНЫХ ТРАНСФЕРТОВ НА 2018 ГОД</vt:lpstr>
      <vt:lpstr>ПОДХОДЫ ПРИ РАСПРЕДЕЛЕНИИ  СУБСИДИИ «ЗА ЭФФЕКТИВНОСТЬ» В 2018 ГОДУ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ДИНАМИКА ПОСТУПЛЕНИЙ ДОХОДОВ В КОНСОЛИДИРОВАННЫЙ БЮДЖЕТ  ЗА 6 МЕСЯЦЕВ 2008-2009 ГГ.  (НЕЦЕЛЕВЫЕ ДОХОДЫ)</dc:title>
  <dc:creator>Шведов Е.В.</dc:creator>
  <cp:lastModifiedBy>Байбурова И.Н.</cp:lastModifiedBy>
  <cp:revision>2698</cp:revision>
  <cp:lastPrinted>2018-03-22T02:42:12Z</cp:lastPrinted>
  <dcterms:created xsi:type="dcterms:W3CDTF">2009-08-17T06:59:56Z</dcterms:created>
  <dcterms:modified xsi:type="dcterms:W3CDTF">2018-03-22T02:42:33Z</dcterms:modified>
</cp:coreProperties>
</file>