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notesSlides/notesSlide3.xml" ContentType="application/vnd.openxmlformats-officedocument.presentationml.notesSlide+xml"/>
  <Override PartName="/ppt/tags/tag82.xml" ContentType="application/vnd.openxmlformats-officedocument.presentationml.tag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tags/tag83.xml" ContentType="application/vnd.openxmlformats-officedocument.presentationml.tag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3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4.xml" ContentType="application/vnd.openxmlformats-officedocument.themeOverride+xml"/>
  <Override PartName="/ppt/tags/tag84.xml" ContentType="application/vnd.openxmlformats-officedocument.presentationml.tag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5.xml" ContentType="application/vnd.openxmlformats-officedocument.themeOverride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  <p:sldMasterId id="2147483930" r:id="rId2"/>
  </p:sldMasterIdLst>
  <p:notesMasterIdLst>
    <p:notesMasterId r:id="rId11"/>
  </p:notesMasterIdLst>
  <p:handoutMasterIdLst>
    <p:handoutMasterId r:id="rId12"/>
  </p:handoutMasterIdLst>
  <p:sldIdLst>
    <p:sldId id="1682" r:id="rId3"/>
    <p:sldId id="1768" r:id="rId4"/>
    <p:sldId id="1762" r:id="rId5"/>
    <p:sldId id="1767" r:id="rId6"/>
    <p:sldId id="1769" r:id="rId7"/>
    <p:sldId id="1770" r:id="rId8"/>
    <p:sldId id="1715" r:id="rId9"/>
    <p:sldId id="1685" r:id="rId10"/>
  </p:sldIdLst>
  <p:sldSz cx="8961438" cy="6721475"/>
  <p:notesSz cx="6797675" cy="9928225"/>
  <p:custDataLst>
    <p:tags r:id="rId1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5517" indent="1588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2619" indent="1588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69722" indent="1588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6825" indent="1588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516" algn="l" defTabSz="914206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2618" algn="l" defTabSz="914206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199722" algn="l" defTabSz="914206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6824" algn="l" defTabSz="914206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56">
          <p15:clr>
            <a:srgbClr val="A4A3A4"/>
          </p15:clr>
        </p15:guide>
        <p15:guide id="2" pos="15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00"/>
    <a:srgbClr val="456B5A"/>
    <a:srgbClr val="008000"/>
    <a:srgbClr val="000099"/>
    <a:srgbClr val="606060"/>
    <a:srgbClr val="0033CC"/>
    <a:srgbClr val="0000FF"/>
    <a:srgbClr val="006CE1"/>
    <a:srgbClr val="5591D7"/>
    <a:srgbClr val="B8D0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96" autoAdjust="0"/>
    <p:restoredTop sz="88457" autoAdjust="0"/>
  </p:normalViewPr>
  <p:slideViewPr>
    <p:cSldViewPr snapToObjects="1">
      <p:cViewPr varScale="1">
        <p:scale>
          <a:sx n="100" d="100"/>
          <a:sy n="100" d="100"/>
        </p:scale>
        <p:origin x="2058" y="90"/>
      </p:cViewPr>
      <p:guideLst>
        <p:guide orient="horz" pos="756"/>
        <p:guide pos="15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Objects="1">
      <p:cViewPr varScale="1">
        <p:scale>
          <a:sx n="78" d="100"/>
          <a:sy n="78" d="100"/>
        </p:scale>
        <p:origin x="-2190" y="-78"/>
      </p:cViewPr>
      <p:guideLst>
        <p:guide orient="horz" pos="3128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gs" Target="tags/tag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6.xml"/><Relationship Id="rId1" Type="http://schemas.microsoft.com/office/2011/relationships/chartStyle" Target="style6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\\dc1\common\&#1059;&#1087;&#1088;&#1072;&#1074;&#1083;&#1077;&#1085;&#1080;&#1077;%20&#1084;&#1077;&#1078;&#1073;&#1102;&#1076;&#1078;&#1077;&#1090;&#1085;&#1099;&#1093;%20&#1086;&#1090;&#1085;&#1086;&#1096;&#1077;&#1085;&#1080;&#1081;\2018\&#1054;&#1090;&#1076;&#1077;&#1083;%20&#1072;&#1085;&#1072;&#1083;&#1080;&#1079;&#1072;%20&#1080;%20&#1080;&#1089;&#1087;&#1086;&#1083;&#1085;&#1077;&#1085;&#1080;&#1103;%20&#1052;&#1041;&#1058;\&#1055;&#1088;&#1077;&#1079;&#1077;&#1085;&#1090;&#1072;&#1094;&#1080;&#1080;\&#1056;&#1072;&#1073;%20&#1092;&#1072;&#1081;&#1083;%20&#1088;&#1077;&#1075;%20+%20&#1047;&#1057;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\\dc1\common\&#1059;&#1087;&#1088;&#1072;&#1074;&#1083;&#1077;&#1085;&#1080;&#1077;%20&#1084;&#1077;&#1078;&#1073;&#1102;&#1076;&#1078;&#1077;&#1090;&#1085;&#1099;&#1093;%20&#1086;&#1090;&#1085;&#1086;&#1096;&#1077;&#1085;&#1080;&#1081;\2018\&#1054;&#1090;&#1076;&#1077;&#1083;%20&#1072;&#1085;&#1072;&#1083;&#1080;&#1079;&#1072;%20&#1080;%20&#1080;&#1089;&#1087;&#1086;&#1083;&#1085;&#1077;&#1085;&#1080;&#1103;%20&#1052;&#1041;&#1058;\&#1055;&#1088;&#1077;&#1079;&#1077;&#1085;&#1090;&#1072;&#1094;&#1080;&#1080;\&#1056;&#1072;&#1073;%20&#1092;&#1072;&#1081;&#1083;%20&#1088;&#1077;&#1075;%20+%20&#1047;&#1057;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\\dc1\common\&#1059;&#1087;&#1088;&#1072;&#1074;&#1083;&#1077;&#1085;&#1080;&#1077;%20&#1084;&#1077;&#1078;&#1073;&#1102;&#1076;&#1078;&#1077;&#1090;&#1085;&#1099;&#1093;%20&#1086;&#1090;&#1085;&#1086;&#1096;&#1077;&#1085;&#1080;&#1081;\2018\&#1054;&#1090;&#1076;&#1077;&#1083;%20&#1072;&#1085;&#1072;&#1083;&#1080;&#1079;&#1072;%20&#1080;%20&#1080;&#1089;&#1087;&#1086;&#1083;&#1085;&#1077;&#1085;&#1080;&#1103;%20&#1052;&#1041;&#1058;\&#1055;&#1088;&#1077;&#1079;&#1077;&#1085;&#1090;&#1072;&#1094;&#1080;&#1080;\&#1056;&#1072;&#1073;%20&#1092;&#1072;&#1081;&#1083;%20&#1088;&#1077;&#1075;%20+%20&#1047;&#1057;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825873938066053"/>
          <c:y val="0.20409973553790237"/>
          <c:w val="0.51743809716003319"/>
          <c:h val="0.7816535092685507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A4B-4E7B-8696-E203DACF807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A4B-4E7B-8696-E203DACF8079}"/>
              </c:ext>
            </c:extLst>
          </c:dPt>
          <c:dLbls>
            <c:dLbl>
              <c:idx val="0"/>
              <c:layout>
                <c:manualLayout>
                  <c:x val="-0.25475600821676714"/>
                  <c:y val="0.1747520998832007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980019937577479"/>
                      <c:h val="0.32020588527873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A4B-4E7B-8696-E203DACF8079}"/>
                </c:ext>
              </c:extLst>
            </c:dLbl>
            <c:dLbl>
              <c:idx val="1"/>
              <c:layout>
                <c:manualLayout>
                  <c:x val="6.389159056045228E-2"/>
                  <c:y val="-8.9822678828225241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4B-4E7B-8696-E203DACF80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областной бюджет</c:v>
                </c:pt>
                <c:pt idx="1">
                  <c:v>местные бюджеты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125.3</c:v>
                </c:pt>
                <c:pt idx="1">
                  <c:v>26.799999999999997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A4B-4E7B-8696-E203DACF80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8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367470491930136"/>
          <c:y val="0.18663395997724408"/>
          <c:w val="0.52900007131401383"/>
          <c:h val="0.7991192848292090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794-4A7D-BB69-F151F5526BC0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794-4A7D-BB69-F151F5526BC0}"/>
              </c:ext>
            </c:extLst>
          </c:dPt>
          <c:dPt>
            <c:idx val="2"/>
            <c:bubble3D val="0"/>
            <c:spPr>
              <a:solidFill>
                <a:srgbClr val="91B0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794-4A7D-BB69-F151F5526BC0}"/>
              </c:ext>
            </c:extLst>
          </c:dPt>
          <c:dLbls>
            <c:dLbl>
              <c:idx val="0"/>
              <c:layout>
                <c:manualLayout>
                  <c:x val="4.687607408467085E-2"/>
                  <c:y val="0.233089958776475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980019937577479"/>
                      <c:h val="0.32020588527873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794-4A7D-BB69-F151F5526BC0}"/>
                </c:ext>
              </c:extLst>
            </c:dLbl>
            <c:dLbl>
              <c:idx val="1"/>
              <c:layout>
                <c:manualLayout>
                  <c:x val="-0.15625698638857982"/>
                  <c:y val="-0.15469416336078606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794-4A7D-BB69-F151F5526BC0}"/>
                </c:ext>
              </c:extLst>
            </c:dLbl>
            <c:dLbl>
              <c:idx val="2"/>
              <c:layout>
                <c:manualLayout>
                  <c:x val="6.5836010223273331E-2"/>
                  <c:y val="-6.4481394218603022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794-4A7D-BB69-F151F5526B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областной бюджет</c:v>
                </c:pt>
                <c:pt idx="1">
                  <c:v>МБТ МО</c:v>
                </c:pt>
                <c:pt idx="2">
                  <c:v>местные бюджеты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70.564999999999998</c:v>
                </c:pt>
                <c:pt idx="1">
                  <c:v>54.734999999999999</c:v>
                </c:pt>
                <c:pt idx="2">
                  <c:v>26.8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794-4A7D-BB69-F151F5526B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68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825873938066053"/>
          <c:y val="0.20409973553790237"/>
          <c:w val="0.51743809716003319"/>
          <c:h val="0.7816535092685507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A4B-4E7B-8696-E203DACF807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A4B-4E7B-8696-E203DACF8079}"/>
              </c:ext>
            </c:extLst>
          </c:dPt>
          <c:dLbls>
            <c:dLbl>
              <c:idx val="0"/>
              <c:layout>
                <c:manualLayout>
                  <c:x val="-0.24142419834190743"/>
                  <c:y val="0.2816816092002411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8219410460703703"/>
                      <c:h val="0.32020588527873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A4B-4E7B-8696-E203DACF8079}"/>
                </c:ext>
              </c:extLst>
            </c:dLbl>
            <c:dLbl>
              <c:idx val="1"/>
              <c:layout>
                <c:manualLayout>
                  <c:x val="0.19300060541045763"/>
                  <c:y val="-6.36240154872378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9622885425691551"/>
                      <c:h val="0.398801875301697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A4B-4E7B-8696-E203DACF80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федеральный бюджет</c:v>
                </c:pt>
                <c:pt idx="1">
                  <c:v>консолидированные бюджеты регионов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17.399999999999999</c:v>
                </c:pt>
                <c:pt idx="1">
                  <c:v>9.1999999999999993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A4B-4E7B-8696-E203DACF80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8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367470491930136"/>
          <c:y val="0.18663395997724408"/>
          <c:w val="0.52900007131401383"/>
          <c:h val="0.7991192848292090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794-4A7D-BB69-F151F5526BC0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794-4A7D-BB69-F151F5526BC0}"/>
              </c:ext>
            </c:extLst>
          </c:dPt>
          <c:dPt>
            <c:idx val="2"/>
            <c:bubble3D val="0"/>
            <c:spPr>
              <a:solidFill>
                <a:srgbClr val="91B0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794-4A7D-BB69-F151F5526BC0}"/>
              </c:ext>
            </c:extLst>
          </c:dPt>
          <c:dLbls>
            <c:dLbl>
              <c:idx val="0"/>
              <c:layout>
                <c:manualLayout>
                  <c:x val="-0.16282829446346703"/>
                  <c:y val="0.250911543662649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2844200122295947"/>
                      <c:h val="0.32020588527873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794-4A7D-BB69-F151F5526BC0}"/>
                </c:ext>
              </c:extLst>
            </c:dLbl>
            <c:dLbl>
              <c:idx val="1"/>
              <c:layout>
                <c:manualLayout>
                  <c:x val="-0.10568403036459668"/>
                  <c:y val="-8.4000753641339146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794-4A7D-BB69-F151F5526BC0}"/>
                </c:ext>
              </c:extLst>
            </c:dLbl>
            <c:dLbl>
              <c:idx val="2"/>
              <c:layout>
                <c:manualLayout>
                  <c:x val="0.16265679599791821"/>
                  <c:y val="-1.755012471297221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4000828456415757"/>
                      <c:h val="0.369692249367266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794-4A7D-BB69-F151F5526B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федеральный бюджет</c:v>
                </c:pt>
                <c:pt idx="1">
                  <c:v>МБТ регионам</c:v>
                </c:pt>
                <c:pt idx="2">
                  <c:v>консолидированные бюджетырегионов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15.799999999999999</c:v>
                </c:pt>
                <c:pt idx="1">
                  <c:v>1.6</c:v>
                </c:pt>
                <c:pt idx="2">
                  <c:v>9.1999999999999993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794-4A7D-BB69-F151F5526B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68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'ННД+МБТ'!$A$5</c:f>
              <c:strCache>
                <c:ptCount val="1"/>
                <c:pt idx="0">
                  <c:v>ННД ОБ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2121212121212107E-2"/>
                  <c:y val="-2.86669485207064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7DE-4586-81AD-80EDB3851F56}"/>
                </c:ext>
              </c:extLst>
            </c:dLbl>
            <c:dLbl>
              <c:idx val="1"/>
              <c:layout>
                <c:manualLayout>
                  <c:x val="7.575757575757576E-3"/>
                  <c:y val="-2.86669485207064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7DE-4586-81AD-80EDB3851F56}"/>
                </c:ext>
              </c:extLst>
            </c:dLbl>
            <c:dLbl>
              <c:idx val="2"/>
              <c:layout>
                <c:manualLayout>
                  <c:x val="1.5151515151515041E-2"/>
                  <c:y val="-3.72670330769183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7DE-4586-81AD-80EDB3851F56}"/>
                </c:ext>
              </c:extLst>
            </c:dLbl>
            <c:dLbl>
              <c:idx val="3"/>
              <c:layout>
                <c:manualLayout>
                  <c:x val="1.8181818181818181E-2"/>
                  <c:y val="-4.70873815992952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accent1">
                          <a:lumMod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7DE-4586-81AD-80EDB3851F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'ННД+МБТ'!$B$4:$G$4</c:f>
              <c:strCache>
                <c:ptCount val="4"/>
                <c:pt idx="0">
                  <c:v>2015 год           </c:v>
                </c:pt>
                <c:pt idx="1">
                  <c:v>2016 год           </c:v>
                </c:pt>
                <c:pt idx="2">
                  <c:v>2017 год         </c:v>
                </c:pt>
                <c:pt idx="3">
                  <c:v>план 
на 01.12.2018</c:v>
                </c:pt>
              </c:strCache>
            </c:strRef>
          </c:cat>
          <c:val>
            <c:numRef>
              <c:f>'ННД+МБТ'!$B$5:$G$5</c:f>
              <c:numCache>
                <c:formatCode>#,##0</c:formatCode>
                <c:ptCount val="4"/>
                <c:pt idx="0">
                  <c:v>83427.219283729995</c:v>
                </c:pt>
                <c:pt idx="1">
                  <c:v>106113.57171571</c:v>
                </c:pt>
                <c:pt idx="2">
                  <c:v>114324.01102023</c:v>
                </c:pt>
                <c:pt idx="3">
                  <c:v>115392.311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DE-4586-81AD-80EDB3851F56}"/>
            </c:ext>
          </c:extLst>
        </c:ser>
        <c:ser>
          <c:idx val="1"/>
          <c:order val="1"/>
          <c:tx>
            <c:strRef>
              <c:f>'ННД+МБТ'!$A$6</c:f>
              <c:strCache>
                <c:ptCount val="1"/>
                <c:pt idx="0">
                  <c:v>Условно нецелевые МБТ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8787878787878789E-2"/>
                  <c:y val="-2.2933558816565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B7DE-4586-81AD-80EDB3851F56}"/>
                </c:ext>
              </c:extLst>
            </c:dLbl>
            <c:dLbl>
              <c:idx val="1"/>
              <c:layout>
                <c:manualLayout>
                  <c:x val="2.2727272727272728E-2"/>
                  <c:y val="-2.00668639644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B7DE-4586-81AD-80EDB3851F56}"/>
                </c:ext>
              </c:extLst>
            </c:dLbl>
            <c:dLbl>
              <c:idx val="2"/>
              <c:layout>
                <c:manualLayout>
                  <c:x val="2.4242424242424242E-2"/>
                  <c:y val="-2.00668639644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B7DE-4586-81AD-80EDB3851F56}"/>
                </c:ext>
              </c:extLst>
            </c:dLbl>
            <c:dLbl>
              <c:idx val="3"/>
              <c:layout>
                <c:manualLayout>
                  <c:x val="2.727272727272716E-2"/>
                  <c:y val="-2.2933558816565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B7DE-4586-81AD-80EDB3851F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'ННД+МБТ'!$B$4:$G$4</c:f>
              <c:strCache>
                <c:ptCount val="4"/>
                <c:pt idx="0">
                  <c:v>2015 год           </c:v>
                </c:pt>
                <c:pt idx="1">
                  <c:v>2016 год           </c:v>
                </c:pt>
                <c:pt idx="2">
                  <c:v>2017 год         </c:v>
                </c:pt>
                <c:pt idx="3">
                  <c:v>план 
на 01.12.2018</c:v>
                </c:pt>
              </c:strCache>
            </c:strRef>
          </c:cat>
          <c:val>
            <c:numRef>
              <c:f>'ННД+МБТ'!$B$6:$G$6</c:f>
              <c:numCache>
                <c:formatCode>#,##0</c:formatCode>
                <c:ptCount val="4"/>
                <c:pt idx="0">
                  <c:v>4912.5346696199995</c:v>
                </c:pt>
                <c:pt idx="1">
                  <c:v>6560.5876799999987</c:v>
                </c:pt>
                <c:pt idx="2">
                  <c:v>8134.2665000000006</c:v>
                </c:pt>
                <c:pt idx="3">
                  <c:v>9142.9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DE-4586-81AD-80EDB3851F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73331032"/>
        <c:axId val="573330704"/>
        <c:axId val="0"/>
      </c:bar3DChart>
      <c:catAx>
        <c:axId val="573331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3330704"/>
        <c:crosses val="autoZero"/>
        <c:auto val="1"/>
        <c:lblAlgn val="ctr"/>
        <c:lblOffset val="100"/>
        <c:noMultiLvlLbl val="0"/>
      </c:catAx>
      <c:valAx>
        <c:axId val="573330704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573331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1111111111111109E-2"/>
          <c:y val="0"/>
          <c:w val="0.93888888888888888"/>
          <c:h val="0.89253135024788566"/>
        </c:manualLayout>
      </c:layout>
      <c:bar3DChart>
        <c:barDir val="col"/>
        <c:grouping val="stacked"/>
        <c:varyColors val="0"/>
        <c:ser>
          <c:idx val="0"/>
          <c:order val="0"/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  <a:sp3d/>
          </c:spPr>
          <c:invertIfNegative val="0"/>
          <c:cat>
            <c:numRef>
              <c:f>МО!$E$57:$G$57</c:f>
              <c:numCache>
                <c:formatCode>General</c:formatCode>
                <c:ptCount val="3"/>
              </c:numCache>
            </c:numRef>
          </c:cat>
          <c:val>
            <c:numRef>
              <c:f>МО!$E$58:$G$58</c:f>
              <c:numCache>
                <c:formatCode>General</c:formatCode>
                <c:ptCount val="3"/>
                <c:pt idx="0">
                  <c:v>459.70000000000005</c:v>
                </c:pt>
                <c:pt idx="1">
                  <c:v>260.79999999999995</c:v>
                </c:pt>
                <c:pt idx="2">
                  <c:v>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9F-4DEC-B488-A59A783EB141}"/>
            </c:ext>
          </c:extLst>
        </c:ser>
        <c:ser>
          <c:idx val="1"/>
          <c:order val="1"/>
          <c:spPr>
            <a:solidFill>
              <a:srgbClr val="FFFFFF">
                <a:lumMod val="75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МО!$E$57:$G$57</c:f>
              <c:numCache>
                <c:formatCode>General</c:formatCode>
                <c:ptCount val="3"/>
              </c:numCache>
            </c:numRef>
          </c:cat>
          <c:val>
            <c:numRef>
              <c:f>МО!$E$59:$G$59</c:f>
              <c:numCache>
                <c:formatCode>General</c:formatCode>
                <c:ptCount val="3"/>
                <c:pt idx="0">
                  <c:v>130.4</c:v>
                </c:pt>
                <c:pt idx="1">
                  <c:v>22.6</c:v>
                </c:pt>
                <c:pt idx="2">
                  <c:v>49.9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9F-4DEC-B488-A59A783EB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65275464"/>
        <c:axId val="565278088"/>
        <c:axId val="0"/>
      </c:bar3DChart>
      <c:catAx>
        <c:axId val="56527546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65278088"/>
        <c:crosses val="autoZero"/>
        <c:auto val="1"/>
        <c:lblAlgn val="ctr"/>
        <c:lblOffset val="100"/>
        <c:noMultiLvlLbl val="0"/>
      </c:catAx>
      <c:valAx>
        <c:axId val="565278088"/>
        <c:scaling>
          <c:orientation val="minMax"/>
          <c:max val="600"/>
          <c:min val="100"/>
        </c:scaling>
        <c:delete val="1"/>
        <c:axPos val="l"/>
        <c:numFmt formatCode="General" sourceLinked="1"/>
        <c:majorTickMark val="none"/>
        <c:minorTickMark val="none"/>
        <c:tickLblPos val="nextTo"/>
        <c:crossAx val="565275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  <c:userShapes r:id="rId5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gradFill flip="none" rotWithShape="1">
              <a:gsLst>
                <a:gs pos="0">
                  <a:srgbClr val="91B0FF">
                    <a:lumMod val="67000"/>
                  </a:srgbClr>
                </a:gs>
                <a:gs pos="48000">
                  <a:srgbClr val="91B0FF">
                    <a:lumMod val="97000"/>
                    <a:lumOff val="3000"/>
                  </a:srgbClr>
                </a:gs>
                <a:gs pos="100000">
                  <a:srgbClr val="91B0FF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  <a:effectLst/>
            <a:sp3d>
              <a:contourClr>
                <a:schemeClr val="tx1"/>
              </a:contourClr>
            </a:sp3d>
          </c:spPr>
          <c:invertIfNegative val="0"/>
          <c:dLbls>
            <c:dLbl>
              <c:idx val="0"/>
              <c:layout>
                <c:manualLayout>
                  <c:x val="3.6111111111111108E-2"/>
                  <c:y val="-0.476851851851851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4ED-40A2-A173-915D18E6B4A7}"/>
                </c:ext>
              </c:extLst>
            </c:dLbl>
            <c:dLbl>
              <c:idx val="1"/>
              <c:layout>
                <c:manualLayout>
                  <c:x val="4.1666666666666664E-2"/>
                  <c:y val="-0.48611111111111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4ED-40A2-A173-915D18E6B4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МО!$B$61:$C$61</c:f>
              <c:strCache>
                <c:ptCount val="2"/>
                <c:pt idx="0">
                  <c:v>факт 2017 года</c:v>
                </c:pt>
                <c:pt idx="1">
                  <c:v>план на 2018 год (по состоянию на 01.12.2018)</c:v>
                </c:pt>
              </c:strCache>
            </c:strRef>
          </c:cat>
          <c:val>
            <c:numRef>
              <c:f>МО!$B$62:$C$62</c:f>
              <c:numCache>
                <c:formatCode>#,##0</c:formatCode>
                <c:ptCount val="2"/>
                <c:pt idx="0">
                  <c:v>27813.599999999999</c:v>
                </c:pt>
                <c:pt idx="1">
                  <c:v>29572.882250489991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ED-40A2-A173-915D18E6B4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10522688"/>
        <c:axId val="510523016"/>
        <c:axId val="0"/>
      </c:bar3DChart>
      <c:catAx>
        <c:axId val="5105226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10523016"/>
        <c:crosses val="autoZero"/>
        <c:auto val="1"/>
        <c:lblAlgn val="ctr"/>
        <c:lblOffset val="100"/>
        <c:noMultiLvlLbl val="0"/>
      </c:catAx>
      <c:valAx>
        <c:axId val="510523016"/>
        <c:scaling>
          <c:orientation val="minMax"/>
          <c:min val="0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51052268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7.3375685993796236E-2"/>
          <c:w val="0.92382117771259586"/>
          <c:h val="0.85953714624123612"/>
        </c:manualLayout>
      </c:layout>
      <c:pie3DChart>
        <c:varyColors val="1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</c:spPr>
          <c:dPt>
            <c:idx val="0"/>
            <c:bubble3D val="0"/>
            <c:explosion val="39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203-4166-A496-9FE482688DD0}"/>
              </c:ext>
            </c:extLst>
          </c:dPt>
          <c:dPt>
            <c:idx val="1"/>
            <c:bubble3D val="0"/>
            <c:explosion val="41"/>
            <c:spPr>
              <a:solidFill>
                <a:srgbClr val="9966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203-4166-A496-9FE482688DD0}"/>
              </c:ext>
            </c:extLst>
          </c:dPt>
          <c:val>
            <c:numRef>
              <c:f>Лист1!$K$468:$K$469</c:f>
              <c:numCache>
                <c:formatCode>#,##0.00</c:formatCode>
                <c:ptCount val="2"/>
                <c:pt idx="0">
                  <c:v>2420.1102686300005</c:v>
                </c:pt>
                <c:pt idx="1">
                  <c:v>-291.59065772999998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03-4166-A496-9FE482688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explosion val="32"/>
          <c:dPt>
            <c:idx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098-43EF-B9F8-4271EAFF60C7}"/>
              </c:ext>
            </c:extLst>
          </c:dPt>
          <c:dPt>
            <c:idx val="1"/>
            <c:bubble3D val="0"/>
            <c:spPr>
              <a:solidFill>
                <a:schemeClr val="accent4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098-43EF-B9F8-4271EAFF60C7}"/>
              </c:ext>
            </c:extLst>
          </c:dPt>
          <c:val>
            <c:numRef>
              <c:f>Лист1!$K$476:$K$477</c:f>
              <c:numCache>
                <c:formatCode>#,##0.0</c:formatCode>
                <c:ptCount val="2"/>
                <c:pt idx="0">
                  <c:v>1424.9623859999997</c:v>
                </c:pt>
                <c:pt idx="1">
                  <c:v>205.17784159000007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098-43EF-B9F8-4271EAFF60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0.4804</cdr:x>
      <cdr:y>0.41964</cdr:y>
    </cdr:from>
    <cdr:to>
      <cdr:x>0.60459</cdr:x>
      <cdr:y>0.52062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196395" y="1151157"/>
          <a:ext cx="567784" cy="276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sz="12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5517" indent="1588" algn="l" rtl="0" fontAlgn="base">
            <a:spcBef>
              <a:spcPct val="0"/>
            </a:spcBef>
            <a:spcAft>
              <a:spcPct val="0"/>
            </a:spcAft>
            <a:defRPr sz="12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2619" indent="1588" algn="l" rtl="0" fontAlgn="base">
            <a:spcBef>
              <a:spcPct val="0"/>
            </a:spcBef>
            <a:spcAft>
              <a:spcPct val="0"/>
            </a:spcAft>
            <a:defRPr sz="12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69722" indent="1588" algn="l" rtl="0" fontAlgn="base">
            <a:spcBef>
              <a:spcPct val="0"/>
            </a:spcBef>
            <a:spcAft>
              <a:spcPct val="0"/>
            </a:spcAft>
            <a:defRPr sz="12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6825" indent="1588" algn="l" rtl="0" fontAlgn="base">
            <a:spcBef>
              <a:spcPct val="0"/>
            </a:spcBef>
            <a:spcAft>
              <a:spcPct val="0"/>
            </a:spcAft>
            <a:defRPr sz="12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5516" algn="l" defTabSz="914206" rtl="0" eaLnBrk="1" latinLnBrk="0" hangingPunct="1">
            <a:defRPr sz="12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2618" algn="l" defTabSz="914206" rtl="0" eaLnBrk="1" latinLnBrk="0" hangingPunct="1">
            <a:defRPr sz="12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199722" algn="l" defTabSz="914206" rtl="0" eaLnBrk="1" latinLnBrk="0" hangingPunct="1">
            <a:defRPr sz="12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6824" algn="l" defTabSz="914206" rtl="0" eaLnBrk="1" latinLnBrk="0" hangingPunct="1">
            <a:defRPr sz="12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rgbClr val="000099"/>
              </a:solidFill>
            </a:rPr>
            <a:t>283,4</a:t>
          </a:r>
          <a:endParaRPr lang="ru-RU" b="1" dirty="0">
            <a:solidFill>
              <a:srgbClr val="000099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6"/>
            <a:ext cx="29448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22" tIns="45012" rIns="90022" bIns="45012" numCol="1" anchor="t" anchorCtr="0" compatLnSpc="1">
            <a:prstTxWarp prst="textNoShape">
              <a:avLst/>
            </a:prstTxWarp>
          </a:bodyPr>
          <a:lstStyle>
            <a:lvl1pPr defTabSz="902055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6"/>
            <a:ext cx="29448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22" tIns="45012" rIns="90022" bIns="45012" numCol="1" anchor="t" anchorCtr="0" compatLnSpc="1">
            <a:prstTxWarp prst="textNoShape">
              <a:avLst/>
            </a:prstTxWarp>
          </a:bodyPr>
          <a:lstStyle>
            <a:lvl1pPr algn="r" defTabSz="902055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1EBD3FE0-EBF8-43F9-984D-4A45B2E50E5A}" type="datetime1">
              <a:rPr lang="en-US"/>
              <a:pPr>
                <a:defRPr/>
              </a:pPr>
              <a:t>12/24/2018</a:t>
            </a:fld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434512"/>
            <a:ext cx="29448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22" tIns="45012" rIns="90022" bIns="45012" numCol="1" anchor="b" anchorCtr="0" compatLnSpc="1">
            <a:prstTxWarp prst="textNoShape">
              <a:avLst/>
            </a:prstTxWarp>
          </a:bodyPr>
          <a:lstStyle>
            <a:lvl1pPr defTabSz="902055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4512"/>
            <a:ext cx="29448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22" tIns="45012" rIns="90022" bIns="45012" numCol="1" anchor="b" anchorCtr="0" compatLnSpc="1">
            <a:prstTxWarp prst="textNoShape">
              <a:avLst/>
            </a:prstTxWarp>
          </a:bodyPr>
          <a:lstStyle>
            <a:lvl1pPr algn="r" defTabSz="902055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B37279F9-CB82-41F8-BDF1-4BC50FA28C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37455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pg num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919788" y="9463675"/>
            <a:ext cx="539750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902055">
              <a:defRPr sz="11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086FD053-2A55-44C2-AE6A-1609DFEB47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4579" name="McK Separator" hidden="1"/>
          <p:cNvSpPr>
            <a:spLocks noChangeShapeType="1"/>
          </p:cNvSpPr>
          <p:nvPr/>
        </p:nvSpPr>
        <p:spPr bwMode="auto">
          <a:xfrm>
            <a:off x="815976" y="1504950"/>
            <a:ext cx="51974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125" tIns="46062" rIns="92125" bIns="46062"/>
          <a:lstStyle/>
          <a:p>
            <a:endParaRPr lang="ru-RU"/>
          </a:p>
        </p:txBody>
      </p:sp>
      <p:sp>
        <p:nvSpPr>
          <p:cNvPr id="9" name="Образ слайда 8"/>
          <p:cNvSpPr>
            <a:spLocks noGrp="1" noRot="1" noChangeAspect="1"/>
          </p:cNvSpPr>
          <p:nvPr>
            <p:ph type="sldImg" idx="2"/>
          </p:nvPr>
        </p:nvSpPr>
        <p:spPr>
          <a:xfrm>
            <a:off x="503238" y="328613"/>
            <a:ext cx="6010275" cy="4508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25" tIns="46062" rIns="92125" bIns="46062" rtlCol="0" anchor="ctr"/>
          <a:lstStyle/>
          <a:p>
            <a:pPr lvl="0"/>
            <a:endParaRPr lang="ru-RU" noProof="0"/>
          </a:p>
        </p:txBody>
      </p:sp>
      <p:sp>
        <p:nvSpPr>
          <p:cNvPr id="10" name="Заметки 9"/>
          <p:cNvSpPr>
            <a:spLocks noGrp="1"/>
          </p:cNvSpPr>
          <p:nvPr>
            <p:ph type="body" sz="quarter" idx="3"/>
          </p:nvPr>
        </p:nvSpPr>
        <p:spPr>
          <a:xfrm>
            <a:off x="447675" y="5011739"/>
            <a:ext cx="6121400" cy="4367213"/>
          </a:xfrm>
          <a:prstGeom prst="rect">
            <a:avLst/>
          </a:prstGeom>
        </p:spPr>
        <p:txBody>
          <a:bodyPr vert="horz" lIns="92125" tIns="46062" rIns="92125" bIns="46062" rtlCol="0">
            <a:norm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8476923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lnSpc>
        <a:spcPct val="90000"/>
      </a:lnSpc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741206" indent="-28410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1141171" indent="-22696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598274" indent="-22696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2055378" indent="-22696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4063" algn="l" defTabSz="9136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0874" algn="l" defTabSz="9136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7686" algn="l" defTabSz="9136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4500" algn="l" defTabSz="9136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0750" y="746125"/>
            <a:ext cx="4960938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1041" y="4713290"/>
            <a:ext cx="5438775" cy="44704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4030058" y="13803256"/>
            <a:ext cx="368629" cy="1836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 defTabSz="895295">
              <a:defRPr/>
            </a:pPr>
            <a:fld id="{B64CA127-58B9-4637-830C-BE3503092764}" type="slidenum">
              <a:rPr lang="ru-RU" sz="1200">
                <a:solidFill>
                  <a:prstClr val="black"/>
                </a:solidFill>
              </a:rPr>
              <a:pPr algn="r" defTabSz="895295">
                <a:defRPr/>
              </a:pPr>
              <a:t>1</a:t>
            </a:fld>
            <a:endParaRPr lang="ru-RU" sz="1200">
              <a:solidFill>
                <a:prstClr val="black"/>
              </a:solidFill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5826125" y="1839913"/>
            <a:ext cx="16254413" cy="12192000"/>
          </a:xfrm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z="1400" b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505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7426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 txBox="1">
            <a:spLocks noGrp="1" noChangeArrowheads="1"/>
          </p:cNvSpPr>
          <p:nvPr/>
        </p:nvSpPr>
        <p:spPr bwMode="auto">
          <a:xfrm>
            <a:off x="2773367" y="20574002"/>
            <a:ext cx="2555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8937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21158C-280E-4753-8E6F-1F6B80C8FAD6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8937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0480675" y="2728913"/>
            <a:ext cx="24130000" cy="180975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z="1400" smtClean="0"/>
          </a:p>
        </p:txBody>
      </p:sp>
    </p:spTree>
    <p:extLst>
      <p:ext uri="{BB962C8B-B14F-4D97-AF65-F5344CB8AC3E}">
        <p14:creationId xmlns:p14="http://schemas.microsoft.com/office/powerpoint/2010/main" val="3404727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64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064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064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064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064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EFB3D8E-77CF-498D-9767-073D654451EC}" type="slidenum">
              <a:rPr lang="ru-RU" smtClean="0">
                <a:solidFill>
                  <a:srgbClr val="000000"/>
                </a:solidFill>
              </a:rPr>
              <a:pPr eaLnBrk="1" hangingPunct="1"/>
              <a:t>7</a:t>
            </a:fld>
            <a:endParaRPr lang="ru-RU" dirty="0" smtClean="0">
              <a:solidFill>
                <a:srgbClr val="000000"/>
              </a:solidFill>
            </a:endParaRPr>
          </a:p>
        </p:txBody>
      </p:sp>
      <p:sp>
        <p:nvSpPr>
          <p:cNvPr id="168963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0750" y="350838"/>
            <a:ext cx="5291138" cy="3968750"/>
          </a:xfrm>
          <a:ln/>
        </p:spPr>
      </p:sp>
      <p:sp>
        <p:nvSpPr>
          <p:cNvPr id="168964" name="Заметки 2"/>
          <p:cNvSpPr>
            <a:spLocks noGrp="1"/>
          </p:cNvSpPr>
          <p:nvPr>
            <p:ph type="body" idx="1"/>
          </p:nvPr>
        </p:nvSpPr>
        <p:spPr>
          <a:xfrm>
            <a:off x="723901" y="4513265"/>
            <a:ext cx="5534025" cy="4884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1" hangingPunct="1"/>
            <a:endParaRPr lang="ru-RU" dirty="0" smtClean="0">
              <a:latin typeface="Arial" pitchFamily="34" charset="0"/>
            </a:endParaRPr>
          </a:p>
        </p:txBody>
      </p:sp>
      <p:sp>
        <p:nvSpPr>
          <p:cNvPr id="168965" name="Нижний колонтитул 3"/>
          <p:cNvSpPr txBox="1">
            <a:spLocks noGrp="1"/>
          </p:cNvSpPr>
          <p:nvPr/>
        </p:nvSpPr>
        <p:spPr bwMode="auto">
          <a:xfrm>
            <a:off x="4645028" y="46753"/>
            <a:ext cx="178093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8937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8937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8937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8937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8937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800" dirty="0">
                <a:solidFill>
                  <a:srgbClr val="000000"/>
                </a:solidFill>
                <a:cs typeface="Arial" pitchFamily="34" charset="0"/>
              </a:rPr>
              <a:t>MOS-ROS005-200600608-SS1wm-r_c</a:t>
            </a:r>
          </a:p>
        </p:txBody>
      </p:sp>
      <p:sp>
        <p:nvSpPr>
          <p:cNvPr id="168966" name="Номер слайда 4"/>
          <p:cNvSpPr txBox="1">
            <a:spLocks noGrp="1"/>
          </p:cNvSpPr>
          <p:nvPr/>
        </p:nvSpPr>
        <p:spPr bwMode="auto">
          <a:xfrm>
            <a:off x="5919788" y="9460986"/>
            <a:ext cx="53975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defTabSz="8937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8937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8937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8937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8937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D2ACA83-D4E3-452A-A092-111DB5DC0130}" type="slidenum">
              <a:rPr lang="en-US" sz="1200">
                <a:solidFill>
                  <a:srgbClr val="000000"/>
                </a:solidFill>
                <a:cs typeface="Arial" pitchFamily="34" charset="0"/>
              </a:rPr>
              <a:pPr eaLnBrk="1" hangingPunct="1"/>
              <a:t>7</a:t>
            </a:fld>
            <a:endParaRPr lang="en-US" sz="1200" dirty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2.xml"/><Relationship Id="rId1" Type="http://schemas.openxmlformats.org/officeDocument/2006/relationships/tags" Target="../tags/tag6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6.xml"/><Relationship Id="rId1" Type="http://schemas.openxmlformats.org/officeDocument/2006/relationships/tags" Target="../tags/tag7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McK Title Elements"/>
          <p:cNvGrpSpPr>
            <a:grpSpLocks/>
          </p:cNvGrpSpPr>
          <p:nvPr/>
        </p:nvGrpSpPr>
        <p:grpSpPr bwMode="auto">
          <a:xfrm>
            <a:off x="2640013" y="2139952"/>
            <a:ext cx="5027612" cy="4527550"/>
            <a:chOff x="1663" y="1348"/>
            <a:chExt cx="3167" cy="2852"/>
          </a:xfrm>
        </p:grpSpPr>
        <p:sp>
          <p:nvSpPr>
            <p:cNvPr id="5" name="McK Confidential" hidden="1"/>
            <p:cNvSpPr txBox="1">
              <a:spLocks noChangeArrowheads="1"/>
            </p:cNvSpPr>
            <p:nvPr userDrawn="1"/>
          </p:nvSpPr>
          <p:spPr bwMode="auto">
            <a:xfrm>
              <a:off x="1663" y="1348"/>
              <a:ext cx="119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ru-RU" sz="1400" smtClean="0"/>
                <a:t>КОНФИДЕНЦИАЛЬНО</a:t>
              </a:r>
              <a:endParaRPr lang="en-US" sz="1400" smtClean="0"/>
            </a:p>
          </p:txBody>
        </p:sp>
        <p:sp>
          <p:nvSpPr>
            <p:cNvPr id="6" name="McK Document" hidden="1"/>
            <p:cNvSpPr txBox="1">
              <a:spLocks noChangeArrowheads="1"/>
            </p:cNvSpPr>
            <p:nvPr userDrawn="1"/>
          </p:nvSpPr>
          <p:spPr bwMode="auto">
            <a:xfrm>
              <a:off x="1663" y="3049"/>
              <a:ext cx="316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ru-RU" sz="1400" smtClean="0"/>
                <a:t>Тип документа</a:t>
              </a:r>
              <a:endParaRPr lang="en-US" sz="1400" smtClean="0"/>
            </a:p>
          </p:txBody>
        </p:sp>
        <p:sp>
          <p:nvSpPr>
            <p:cNvPr id="7" name="McK Date" hidden="1"/>
            <p:cNvSpPr txBox="1">
              <a:spLocks noChangeArrowheads="1"/>
            </p:cNvSpPr>
            <p:nvPr userDrawn="1"/>
          </p:nvSpPr>
          <p:spPr bwMode="auto">
            <a:xfrm>
              <a:off x="1663" y="3216"/>
              <a:ext cx="316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ru-RU" sz="1400" smtClean="0"/>
                <a:t>Дата</a:t>
              </a:r>
              <a:endParaRPr lang="en-US" sz="1400" smtClean="0"/>
            </a:p>
          </p:txBody>
        </p:sp>
        <p:sp>
          <p:nvSpPr>
            <p:cNvPr id="8" name="McK Disclaimer" hidden="1"/>
            <p:cNvSpPr>
              <a:spLocks noChangeArrowheads="1"/>
            </p:cNvSpPr>
            <p:nvPr userDrawn="1">
              <p:custDataLst>
                <p:tags r:id="rId1"/>
              </p:custDataLst>
            </p:nvPr>
          </p:nvSpPr>
          <p:spPr bwMode="auto">
            <a:xfrm>
              <a:off x="1663" y="3415"/>
              <a:ext cx="2303" cy="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/>
            <a:p>
              <a:pPr defTabSz="803104" eaLnBrk="0" hangingPunct="0"/>
              <a:r>
                <a:rPr lang="ru-RU" sz="900"/>
                <a:t>Настоящий отчет предназначен исключительно для сотрудников организации-клиента. Никакая его часть не подлежит передаче, цитированию или воспроизведению с целью распространения вне организации-клиента без предварительного письменного разрешения со стороны McKinsey &amp; Company.</a:t>
              </a:r>
            </a:p>
            <a:p>
              <a:pPr defTabSz="803104" eaLnBrk="0" hangingPunct="0"/>
              <a:endParaRPr lang="ru-RU" sz="900"/>
            </a:p>
            <a:p>
              <a:pPr defTabSz="803104" eaLnBrk="0" hangingPunct="0"/>
              <a:r>
                <a:rPr lang="ru-RU" sz="900"/>
                <a:t>Настоящий отчет был использован консультантами </a:t>
              </a:r>
              <a:br>
                <a:rPr lang="ru-RU" sz="900"/>
              </a:br>
              <a:r>
                <a:rPr lang="ru-RU" sz="900"/>
                <a:t>McKinsey &amp; Company для сопровождения устного доклада и не содержит полного изложения данной темы.</a:t>
              </a:r>
            </a:p>
          </p:txBody>
        </p:sp>
      </p:grpSp>
      <p:sp>
        <p:nvSpPr>
          <p:cNvPr id="9" name="Working Draft Text" hidden="1"/>
          <p:cNvSpPr>
            <a:spLocks noChangeArrowheads="1"/>
          </p:cNvSpPr>
          <p:nvPr/>
        </p:nvSpPr>
        <p:spPr bwMode="auto">
          <a:xfrm>
            <a:off x="419100" y="342900"/>
            <a:ext cx="3048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893573">
              <a:buSzPct val="120000"/>
            </a:pPr>
            <a:r>
              <a:rPr lang="en-US" sz="1400"/>
              <a:t>Working Draft    </a:t>
            </a:r>
          </a:p>
        </p:txBody>
      </p:sp>
      <p:sp>
        <p:nvSpPr>
          <p:cNvPr id="10" name="Working Draft" hidden="1"/>
          <p:cNvSpPr txBox="1">
            <a:spLocks noChangeArrowheads="1"/>
          </p:cNvSpPr>
          <p:nvPr/>
        </p:nvSpPr>
        <p:spPr bwMode="auto">
          <a:xfrm>
            <a:off x="419102" y="582613"/>
            <a:ext cx="399891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mtClean="0"/>
              <a:t>Last Modified 09/06/2006 21:40:09 Russian Standard Time</a:t>
            </a:r>
          </a:p>
        </p:txBody>
      </p:sp>
      <p:sp>
        <p:nvSpPr>
          <p:cNvPr id="11" name="Printed" hidden="1"/>
          <p:cNvSpPr txBox="1">
            <a:spLocks noChangeArrowheads="1"/>
          </p:cNvSpPr>
          <p:nvPr/>
        </p:nvSpPr>
        <p:spPr bwMode="auto">
          <a:xfrm>
            <a:off x="419102" y="800100"/>
            <a:ext cx="35718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mtClean="0"/>
              <a:t>Printed 08/06/2006 17:52:59 Russian Standard Time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40024" y="2701925"/>
            <a:ext cx="5027611" cy="369332"/>
          </a:xfrm>
        </p:spPr>
        <p:txBody>
          <a:bodyPr/>
          <a:lstStyle>
            <a:lvl1pPr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0024" y="3883025"/>
            <a:ext cx="5027611" cy="215444"/>
          </a:xfrm>
        </p:spPr>
        <p:txBody>
          <a:bodyPr/>
          <a:lstStyle>
            <a:lvl1pPr>
              <a:defRPr sz="1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doc id"/>
          <p:cNvSpPr>
            <a:spLocks noGrp="1" noChangeArrowheads="1"/>
          </p:cNvSpPr>
          <p:nvPr>
            <p:ph type="ftr" sz="quarter" idx="10"/>
          </p:nvPr>
        </p:nvSpPr>
        <p:spPr>
          <a:xfrm>
            <a:off x="6956663" y="36515"/>
            <a:ext cx="1780937" cy="123111"/>
          </a:xfrm>
        </p:spPr>
        <p:txBody>
          <a:bodyPr/>
          <a:lstStyle>
            <a:lvl1pPr algn="r">
              <a:defRPr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 smtClean="0"/>
              <a:t>MOS-ROS005-200600608-SS1wm-r_c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308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25C5B-5CCA-4C53-A0A8-27006CFEE7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951726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8033" y="4319592"/>
            <a:ext cx="7616825" cy="615553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8033" y="2849565"/>
            <a:ext cx="7616825" cy="30777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808" indent="0">
              <a:buNone/>
              <a:defRPr sz="1800"/>
            </a:lvl2pPr>
            <a:lvl3pPr marL="913626" indent="0">
              <a:buNone/>
              <a:defRPr sz="1600"/>
            </a:lvl3pPr>
            <a:lvl4pPr marL="1370439" indent="0">
              <a:buNone/>
              <a:defRPr sz="1400"/>
            </a:lvl4pPr>
            <a:lvl5pPr marL="1827249" indent="0">
              <a:buNone/>
              <a:defRPr sz="1400"/>
            </a:lvl5pPr>
            <a:lvl6pPr marL="2284063" indent="0">
              <a:buNone/>
              <a:defRPr sz="1400"/>
            </a:lvl6pPr>
            <a:lvl7pPr marL="2740874" indent="0">
              <a:buNone/>
              <a:defRPr sz="1400"/>
            </a:lvl7pPr>
            <a:lvl8pPr marL="3197686" indent="0">
              <a:buNone/>
              <a:defRPr sz="1400"/>
            </a:lvl8pPr>
            <a:lvl9pPr marL="36545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7EC6C5-5FB1-49B1-8C0F-1C2860CF27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1448605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2238" y="1273185"/>
            <a:ext cx="4232276" cy="166199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06913" y="1273185"/>
            <a:ext cx="4233862" cy="166199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A1D17-346A-4F0B-9234-8B52DD737C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3588148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677" y="269883"/>
            <a:ext cx="8066088" cy="29238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47683" y="1504950"/>
            <a:ext cx="3959225" cy="3693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08" indent="0">
              <a:buNone/>
              <a:defRPr sz="2000" b="1"/>
            </a:lvl2pPr>
            <a:lvl3pPr marL="913626" indent="0">
              <a:buNone/>
              <a:defRPr sz="1800" b="1"/>
            </a:lvl3pPr>
            <a:lvl4pPr marL="1370439" indent="0">
              <a:buNone/>
              <a:defRPr sz="1600" b="1"/>
            </a:lvl4pPr>
            <a:lvl5pPr marL="1827249" indent="0">
              <a:buNone/>
              <a:defRPr sz="1600" b="1"/>
            </a:lvl5pPr>
            <a:lvl6pPr marL="2284063" indent="0">
              <a:buNone/>
              <a:defRPr sz="1600" b="1"/>
            </a:lvl6pPr>
            <a:lvl7pPr marL="2740874" indent="0">
              <a:buNone/>
              <a:defRPr sz="1600" b="1"/>
            </a:lvl7pPr>
            <a:lvl8pPr marL="3197686" indent="0">
              <a:buNone/>
              <a:defRPr sz="1600" b="1"/>
            </a:lvl8pPr>
            <a:lvl9pPr marL="36545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7683" y="2132013"/>
            <a:ext cx="3959225" cy="14465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52952" y="1504950"/>
            <a:ext cx="3960813" cy="3693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08" indent="0">
              <a:buNone/>
              <a:defRPr sz="2000" b="1"/>
            </a:lvl2pPr>
            <a:lvl3pPr marL="913626" indent="0">
              <a:buNone/>
              <a:defRPr sz="1800" b="1"/>
            </a:lvl3pPr>
            <a:lvl4pPr marL="1370439" indent="0">
              <a:buNone/>
              <a:defRPr sz="1600" b="1"/>
            </a:lvl4pPr>
            <a:lvl5pPr marL="1827249" indent="0">
              <a:buNone/>
              <a:defRPr sz="1600" b="1"/>
            </a:lvl5pPr>
            <a:lvl6pPr marL="2284063" indent="0">
              <a:buNone/>
              <a:defRPr sz="1600" b="1"/>
            </a:lvl6pPr>
            <a:lvl7pPr marL="2740874" indent="0">
              <a:buNone/>
              <a:defRPr sz="1600" b="1"/>
            </a:lvl7pPr>
            <a:lvl8pPr marL="3197686" indent="0">
              <a:buNone/>
              <a:defRPr sz="1600" b="1"/>
            </a:lvl8pPr>
            <a:lvl9pPr marL="36545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552952" y="2132013"/>
            <a:ext cx="3960813" cy="14465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BEF79A-56FA-4672-9A75-FDE8EB8625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134588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A63C6-9C02-4028-86CB-06FF0F693D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151069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5D4D1-B809-4E92-9A64-4E9C363483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2071865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685" y="268290"/>
            <a:ext cx="2947987" cy="3077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3613" y="268290"/>
            <a:ext cx="5010150" cy="190821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47685" y="1406525"/>
            <a:ext cx="2947987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6808" indent="0">
              <a:buNone/>
              <a:defRPr sz="1200"/>
            </a:lvl2pPr>
            <a:lvl3pPr marL="913626" indent="0">
              <a:buNone/>
              <a:defRPr sz="1000"/>
            </a:lvl3pPr>
            <a:lvl4pPr marL="1370439" indent="0">
              <a:buNone/>
              <a:defRPr sz="900"/>
            </a:lvl4pPr>
            <a:lvl5pPr marL="1827249" indent="0">
              <a:buNone/>
              <a:defRPr sz="900"/>
            </a:lvl5pPr>
            <a:lvl6pPr marL="2284063" indent="0">
              <a:buNone/>
              <a:defRPr sz="900"/>
            </a:lvl6pPr>
            <a:lvl7pPr marL="2740874" indent="0">
              <a:buNone/>
              <a:defRPr sz="900"/>
            </a:lvl7pPr>
            <a:lvl8pPr marL="3197686" indent="0">
              <a:buNone/>
              <a:defRPr sz="900"/>
            </a:lvl8pPr>
            <a:lvl9pPr marL="36545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E896F-2788-47EC-8FCC-2FC84F5CE9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2357998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5777" y="4705360"/>
            <a:ext cx="5376863" cy="3077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55777" y="600085"/>
            <a:ext cx="5376863" cy="497721"/>
          </a:xfrm>
        </p:spPr>
        <p:txBody>
          <a:bodyPr/>
          <a:lstStyle>
            <a:lvl1pPr marL="0" indent="0">
              <a:buNone/>
              <a:defRPr sz="3200"/>
            </a:lvl1pPr>
            <a:lvl2pPr marL="456808" indent="0">
              <a:buNone/>
              <a:defRPr sz="2800"/>
            </a:lvl2pPr>
            <a:lvl3pPr marL="913626" indent="0">
              <a:buNone/>
              <a:defRPr sz="2400"/>
            </a:lvl3pPr>
            <a:lvl4pPr marL="1370439" indent="0">
              <a:buNone/>
              <a:defRPr sz="2000"/>
            </a:lvl4pPr>
            <a:lvl5pPr marL="1827249" indent="0">
              <a:buNone/>
              <a:defRPr sz="2000"/>
            </a:lvl5pPr>
            <a:lvl6pPr marL="2284063" indent="0">
              <a:buNone/>
              <a:defRPr sz="2000"/>
            </a:lvl6pPr>
            <a:lvl7pPr marL="2740874" indent="0">
              <a:buNone/>
              <a:defRPr sz="2000"/>
            </a:lvl7pPr>
            <a:lvl8pPr marL="3197686" indent="0">
              <a:buNone/>
              <a:defRPr sz="2000"/>
            </a:lvl8pPr>
            <a:lvl9pPr marL="36545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55777" y="5260974"/>
            <a:ext cx="5376863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6808" indent="0">
              <a:buNone/>
              <a:defRPr sz="1200"/>
            </a:lvl2pPr>
            <a:lvl3pPr marL="913626" indent="0">
              <a:buNone/>
              <a:defRPr sz="1000"/>
            </a:lvl3pPr>
            <a:lvl4pPr marL="1370439" indent="0">
              <a:buNone/>
              <a:defRPr sz="900"/>
            </a:lvl4pPr>
            <a:lvl5pPr marL="1827249" indent="0">
              <a:buNone/>
              <a:defRPr sz="900"/>
            </a:lvl5pPr>
            <a:lvl6pPr marL="2284063" indent="0">
              <a:buNone/>
              <a:defRPr sz="900"/>
            </a:lvl6pPr>
            <a:lvl7pPr marL="2740874" indent="0">
              <a:buNone/>
              <a:defRPr sz="900"/>
            </a:lvl7pPr>
            <a:lvl8pPr marL="3197686" indent="0">
              <a:buNone/>
              <a:defRPr sz="900"/>
            </a:lvl8pPr>
            <a:lvl9pPr marL="36545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38068-F28E-4B80-8B15-78E1C5912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446537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816358" y="1273175"/>
            <a:ext cx="4924425" cy="92338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B84204-264A-4AE8-8F85-FBE23A6D3C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353411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156004" y="230196"/>
            <a:ext cx="584775" cy="2265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6812" y="230196"/>
            <a:ext cx="1477328" cy="2265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495B0-9386-4583-A41C-DB6C2EE98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561297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19066" y="230188"/>
            <a:ext cx="8621711" cy="123110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3CE58D-E0EA-4D79-990D-B32A844F1B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31086328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2108" y="2088014"/>
            <a:ext cx="7617222" cy="2923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44216" y="3808840"/>
            <a:ext cx="6273007" cy="246221"/>
          </a:xfrm>
        </p:spPr>
        <p:txBody>
          <a:bodyPr/>
          <a:lstStyle>
            <a:lvl1pPr marL="0" indent="0" algn="ctr">
              <a:buNone/>
              <a:defRPr/>
            </a:lvl1pPr>
            <a:lvl2pPr marL="447868" indent="0" algn="ctr">
              <a:buNone/>
              <a:defRPr/>
            </a:lvl2pPr>
            <a:lvl3pPr marL="895732" indent="0" algn="ctr">
              <a:buNone/>
              <a:defRPr/>
            </a:lvl3pPr>
            <a:lvl4pPr marL="1343600" indent="0" algn="ctr">
              <a:buNone/>
              <a:defRPr/>
            </a:lvl4pPr>
            <a:lvl5pPr marL="1791465" indent="0" algn="ctr">
              <a:buNone/>
              <a:defRPr/>
            </a:lvl5pPr>
            <a:lvl6pPr marL="2239331" indent="0" algn="ctr">
              <a:buNone/>
              <a:defRPr/>
            </a:lvl6pPr>
            <a:lvl7pPr marL="2687196" indent="0" algn="ctr">
              <a:buNone/>
              <a:defRPr/>
            </a:lvl7pPr>
            <a:lvl8pPr marL="3135063" indent="0" algn="ctr">
              <a:buNone/>
              <a:defRPr/>
            </a:lvl8pPr>
            <a:lvl9pPr marL="3582929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fld id="{16DAD1E5-0FA8-4A0C-9374-DD4A44C27A49}" type="slidenum">
              <a:rPr lang="en-US" smtClean="0">
                <a:solidFill>
                  <a:srgbClr val="FFFFFF"/>
                </a:solidFill>
                <a:latin typeface="Arial" pitchFamily="34" charset="0"/>
                <a:cs typeface="+mn-cs"/>
              </a:rPr>
              <a:pPr defTabSz="896112"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r>
              <a:rPr lang="ru-RU" smtClean="0">
                <a:solidFill>
                  <a:srgbClr val="FFFFFF"/>
                </a:solidFill>
                <a:latin typeface="Arial" pitchFamily="34" charset="0"/>
                <a:cs typeface="+mn-cs"/>
              </a:rPr>
              <a:t>MOS-ROS005-200600608-SS1wm-r_c</a:t>
            </a:r>
            <a:endParaRPr lang="ru-RU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5454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fld id="{C41A07BA-25F7-41D2-83FD-7EACE741B2BC}" type="slidenum">
              <a:rPr lang="en-US" smtClean="0">
                <a:solidFill>
                  <a:srgbClr val="FFFFFF"/>
                </a:solidFill>
                <a:latin typeface="Arial" pitchFamily="34" charset="0"/>
                <a:cs typeface="+mn-cs"/>
              </a:rPr>
              <a:pPr defTabSz="896112"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r>
              <a:rPr lang="ru-RU" smtClean="0">
                <a:solidFill>
                  <a:srgbClr val="FFFFFF"/>
                </a:solidFill>
                <a:latin typeface="Arial" pitchFamily="34" charset="0"/>
                <a:cs typeface="+mn-cs"/>
              </a:rPr>
              <a:t>MOS-ROS005-200600608-SS1wm-r_c</a:t>
            </a:r>
            <a:endParaRPr lang="ru-RU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74937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892" y="4319170"/>
            <a:ext cx="7617222" cy="600164"/>
          </a:xfrm>
        </p:spPr>
        <p:txBody>
          <a:bodyPr/>
          <a:lstStyle>
            <a:lvl1pPr algn="l">
              <a:defRPr sz="392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7892" y="4011393"/>
            <a:ext cx="7617222" cy="307777"/>
          </a:xfrm>
        </p:spPr>
        <p:txBody>
          <a:bodyPr anchor="b"/>
          <a:lstStyle>
            <a:lvl1pPr marL="0" indent="0">
              <a:buNone/>
              <a:defRPr sz="1960"/>
            </a:lvl1pPr>
            <a:lvl2pPr marL="447868" indent="0">
              <a:buNone/>
              <a:defRPr sz="1764"/>
            </a:lvl2pPr>
            <a:lvl3pPr marL="895732" indent="0">
              <a:buNone/>
              <a:defRPr sz="1568"/>
            </a:lvl3pPr>
            <a:lvl4pPr marL="1343600" indent="0">
              <a:buNone/>
              <a:defRPr sz="1372"/>
            </a:lvl4pPr>
            <a:lvl5pPr marL="1791465" indent="0">
              <a:buNone/>
              <a:defRPr sz="1372"/>
            </a:lvl5pPr>
            <a:lvl6pPr marL="2239331" indent="0">
              <a:buNone/>
              <a:defRPr sz="1372"/>
            </a:lvl6pPr>
            <a:lvl7pPr marL="2687196" indent="0">
              <a:buNone/>
              <a:defRPr sz="1372"/>
            </a:lvl7pPr>
            <a:lvl8pPr marL="3135063" indent="0">
              <a:buNone/>
              <a:defRPr sz="1372"/>
            </a:lvl8pPr>
            <a:lvl9pPr marL="3582929" indent="0">
              <a:buNone/>
              <a:defRPr sz="137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fld id="{6B85B55C-7AE2-461B-A2DA-C80E21FCB8D1}" type="slidenum">
              <a:rPr lang="en-US" smtClean="0">
                <a:solidFill>
                  <a:srgbClr val="FFFFFF"/>
                </a:solidFill>
                <a:latin typeface="Arial" pitchFamily="34" charset="0"/>
                <a:cs typeface="+mn-cs"/>
              </a:rPr>
              <a:pPr defTabSz="896112"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r>
              <a:rPr lang="ru-RU" smtClean="0">
                <a:solidFill>
                  <a:srgbClr val="FFFFFF"/>
                </a:solidFill>
                <a:latin typeface="Arial" pitchFamily="34" charset="0"/>
                <a:cs typeface="+mn-cs"/>
              </a:rPr>
              <a:t>MOS-ROS005-200600608-SS1wm-r_c</a:t>
            </a:r>
            <a:endParaRPr lang="ru-RU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64415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2914" y="1272724"/>
            <a:ext cx="4233345" cy="1646605"/>
          </a:xfrm>
        </p:spPr>
        <p:txBody>
          <a:bodyPr/>
          <a:lstStyle>
            <a:lvl1pPr>
              <a:defRPr sz="2744"/>
            </a:lvl1pPr>
            <a:lvl2pPr>
              <a:defRPr sz="2352"/>
            </a:lvl2pPr>
            <a:lvl3pPr>
              <a:defRPr sz="1960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05612" y="1272724"/>
            <a:ext cx="4234902" cy="1646605"/>
          </a:xfrm>
        </p:spPr>
        <p:txBody>
          <a:bodyPr/>
          <a:lstStyle>
            <a:lvl1pPr>
              <a:defRPr sz="2744"/>
            </a:lvl1pPr>
            <a:lvl2pPr>
              <a:defRPr sz="2352"/>
            </a:lvl2pPr>
            <a:lvl3pPr>
              <a:defRPr sz="1960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fld id="{0FBB79BC-3EF5-4BD2-B5BD-2A1FA3988A2B}" type="slidenum">
              <a:rPr lang="en-US" smtClean="0">
                <a:solidFill>
                  <a:srgbClr val="FFFFFF"/>
                </a:solidFill>
                <a:latin typeface="Arial" pitchFamily="34" charset="0"/>
                <a:cs typeface="+mn-cs"/>
              </a:rPr>
              <a:pPr defTabSz="896112"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r>
              <a:rPr lang="ru-RU" smtClean="0">
                <a:solidFill>
                  <a:srgbClr val="FFFFFF"/>
                </a:solidFill>
                <a:latin typeface="Arial" pitchFamily="34" charset="0"/>
                <a:cs typeface="+mn-cs"/>
              </a:rPr>
              <a:t>MOS-ROS005-200600608-SS1wm-r_c</a:t>
            </a:r>
            <a:endParaRPr lang="ru-RU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86030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072" y="269171"/>
            <a:ext cx="8065294" cy="29238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48076" y="1762247"/>
            <a:ext cx="3959525" cy="369332"/>
          </a:xfrm>
        </p:spPr>
        <p:txBody>
          <a:bodyPr anchor="b"/>
          <a:lstStyle>
            <a:lvl1pPr marL="0" indent="0">
              <a:buNone/>
              <a:defRPr sz="2352" b="1"/>
            </a:lvl1pPr>
            <a:lvl2pPr marL="447868" indent="0">
              <a:buNone/>
              <a:defRPr sz="1960" b="1"/>
            </a:lvl2pPr>
            <a:lvl3pPr marL="895732" indent="0">
              <a:buNone/>
              <a:defRPr sz="1764" b="1"/>
            </a:lvl3pPr>
            <a:lvl4pPr marL="1343600" indent="0">
              <a:buNone/>
              <a:defRPr sz="1568" b="1"/>
            </a:lvl4pPr>
            <a:lvl5pPr marL="1791465" indent="0">
              <a:buNone/>
              <a:defRPr sz="1568" b="1"/>
            </a:lvl5pPr>
            <a:lvl6pPr marL="2239331" indent="0">
              <a:buNone/>
              <a:defRPr sz="1568" b="1"/>
            </a:lvl6pPr>
            <a:lvl7pPr marL="2687196" indent="0">
              <a:buNone/>
              <a:defRPr sz="1568" b="1"/>
            </a:lvl7pPr>
            <a:lvl8pPr marL="3135063" indent="0">
              <a:buNone/>
              <a:defRPr sz="1568" b="1"/>
            </a:lvl8pPr>
            <a:lvl9pPr marL="3582929" indent="0">
              <a:buNone/>
              <a:defRPr sz="156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8076" y="2131579"/>
            <a:ext cx="3959525" cy="1446550"/>
          </a:xfrm>
        </p:spPr>
        <p:txBody>
          <a:bodyPr/>
          <a:lstStyle>
            <a:lvl1pPr>
              <a:defRPr sz="2352"/>
            </a:lvl1pPr>
            <a:lvl2pPr>
              <a:defRPr sz="1960"/>
            </a:lvl2pPr>
            <a:lvl3pPr>
              <a:defRPr sz="1764"/>
            </a:lvl3pPr>
            <a:lvl4pPr>
              <a:defRPr sz="1568"/>
            </a:lvl4pPr>
            <a:lvl5pPr>
              <a:defRPr sz="1568"/>
            </a:lvl5pPr>
            <a:lvl6pPr>
              <a:defRPr sz="1568"/>
            </a:lvl6pPr>
            <a:lvl7pPr>
              <a:defRPr sz="1568"/>
            </a:lvl7pPr>
            <a:lvl8pPr>
              <a:defRPr sz="1568"/>
            </a:lvl8pPr>
            <a:lvl9pPr>
              <a:defRPr sz="156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52289" y="1762247"/>
            <a:ext cx="3961080" cy="369332"/>
          </a:xfrm>
        </p:spPr>
        <p:txBody>
          <a:bodyPr anchor="b"/>
          <a:lstStyle>
            <a:lvl1pPr marL="0" indent="0">
              <a:buNone/>
              <a:defRPr sz="2352" b="1"/>
            </a:lvl1pPr>
            <a:lvl2pPr marL="447868" indent="0">
              <a:buNone/>
              <a:defRPr sz="1960" b="1"/>
            </a:lvl2pPr>
            <a:lvl3pPr marL="895732" indent="0">
              <a:buNone/>
              <a:defRPr sz="1764" b="1"/>
            </a:lvl3pPr>
            <a:lvl4pPr marL="1343600" indent="0">
              <a:buNone/>
              <a:defRPr sz="1568" b="1"/>
            </a:lvl4pPr>
            <a:lvl5pPr marL="1791465" indent="0">
              <a:buNone/>
              <a:defRPr sz="1568" b="1"/>
            </a:lvl5pPr>
            <a:lvl6pPr marL="2239331" indent="0">
              <a:buNone/>
              <a:defRPr sz="1568" b="1"/>
            </a:lvl6pPr>
            <a:lvl7pPr marL="2687196" indent="0">
              <a:buNone/>
              <a:defRPr sz="1568" b="1"/>
            </a:lvl7pPr>
            <a:lvl8pPr marL="3135063" indent="0">
              <a:buNone/>
              <a:defRPr sz="1568" b="1"/>
            </a:lvl8pPr>
            <a:lvl9pPr marL="3582929" indent="0">
              <a:buNone/>
              <a:defRPr sz="156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552289" y="2131579"/>
            <a:ext cx="3961080" cy="1446550"/>
          </a:xfrm>
        </p:spPr>
        <p:txBody>
          <a:bodyPr/>
          <a:lstStyle>
            <a:lvl1pPr>
              <a:defRPr sz="2352"/>
            </a:lvl1pPr>
            <a:lvl2pPr>
              <a:defRPr sz="1960"/>
            </a:lvl2pPr>
            <a:lvl3pPr>
              <a:defRPr sz="1764"/>
            </a:lvl3pPr>
            <a:lvl4pPr>
              <a:defRPr sz="1568"/>
            </a:lvl4pPr>
            <a:lvl5pPr>
              <a:defRPr sz="1568"/>
            </a:lvl5pPr>
            <a:lvl6pPr>
              <a:defRPr sz="1568"/>
            </a:lvl6pPr>
            <a:lvl7pPr>
              <a:defRPr sz="1568"/>
            </a:lvl7pPr>
            <a:lvl8pPr>
              <a:defRPr sz="1568"/>
            </a:lvl8pPr>
            <a:lvl9pPr>
              <a:defRPr sz="156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fld id="{24F9B202-D87F-4F6F-A09A-5067A4664305}" type="slidenum">
              <a:rPr lang="en-US" smtClean="0">
                <a:solidFill>
                  <a:srgbClr val="FFFFFF"/>
                </a:solidFill>
                <a:latin typeface="Arial" pitchFamily="34" charset="0"/>
                <a:cs typeface="+mn-cs"/>
              </a:rPr>
              <a:pPr defTabSz="896112"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r>
              <a:rPr lang="ru-RU" smtClean="0">
                <a:solidFill>
                  <a:srgbClr val="FFFFFF"/>
                </a:solidFill>
                <a:latin typeface="Arial" pitchFamily="34" charset="0"/>
                <a:cs typeface="+mn-cs"/>
              </a:rPr>
              <a:t>MOS-ROS005-200600608-SS1wm-r_c</a:t>
            </a:r>
            <a:endParaRPr lang="ru-RU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55559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fld id="{1C126B1D-383F-47F5-BC73-71E087802C93}" type="slidenum">
              <a:rPr lang="en-US" smtClean="0">
                <a:solidFill>
                  <a:srgbClr val="FFFFFF"/>
                </a:solidFill>
                <a:latin typeface="Arial" pitchFamily="34" charset="0"/>
                <a:cs typeface="+mn-cs"/>
              </a:rPr>
              <a:pPr defTabSz="896112"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r>
              <a:rPr lang="ru-RU" smtClean="0">
                <a:solidFill>
                  <a:srgbClr val="FFFFFF"/>
                </a:solidFill>
                <a:latin typeface="Arial" pitchFamily="34" charset="0"/>
                <a:cs typeface="+mn-cs"/>
              </a:rPr>
              <a:t>MOS-ROS005-200600608-SS1wm-r_c</a:t>
            </a:r>
            <a:endParaRPr lang="ru-RU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0784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fld id="{C54A29C8-C662-4B33-80AE-F39071E6DA4A}" type="slidenum">
              <a:rPr lang="en-US" smtClean="0">
                <a:solidFill>
                  <a:srgbClr val="FFFFFF"/>
                </a:solidFill>
                <a:latin typeface="Arial" pitchFamily="34" charset="0"/>
                <a:cs typeface="+mn-cs"/>
              </a:rPr>
              <a:pPr defTabSz="896112"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  <p:sp>
        <p:nvSpPr>
          <p:cNvPr id="3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r>
              <a:rPr lang="ru-RU" smtClean="0">
                <a:solidFill>
                  <a:srgbClr val="FFFFFF"/>
                </a:solidFill>
                <a:latin typeface="Arial" pitchFamily="34" charset="0"/>
                <a:cs typeface="+mn-cs"/>
              </a:rPr>
              <a:t>MOS-ROS005-200600608-SS1wm-r_c</a:t>
            </a:r>
            <a:endParaRPr lang="ru-RU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92839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077" y="1098754"/>
            <a:ext cx="2948251" cy="307777"/>
          </a:xfrm>
        </p:spPr>
        <p:txBody>
          <a:bodyPr anchor="b"/>
          <a:lstStyle>
            <a:lvl1pPr algn="l">
              <a:defRPr sz="196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3673" y="267619"/>
            <a:ext cx="5009693" cy="1877437"/>
          </a:xfrm>
        </p:spPr>
        <p:txBody>
          <a:bodyPr/>
          <a:lstStyle>
            <a:lvl1pPr>
              <a:defRPr sz="3136"/>
            </a:lvl1pPr>
            <a:lvl2pPr>
              <a:defRPr sz="2744"/>
            </a:lvl2pPr>
            <a:lvl3pPr>
              <a:defRPr sz="2352"/>
            </a:lvl3pPr>
            <a:lvl4pPr>
              <a:defRPr sz="1960"/>
            </a:lvl4pPr>
            <a:lvl5pPr>
              <a:defRPr sz="1960"/>
            </a:lvl5pPr>
            <a:lvl6pPr>
              <a:defRPr sz="1960"/>
            </a:lvl6pPr>
            <a:lvl7pPr>
              <a:defRPr sz="1960"/>
            </a:lvl7pPr>
            <a:lvl8pPr>
              <a:defRPr sz="1960"/>
            </a:lvl8pPr>
            <a:lvl9pPr>
              <a:defRPr sz="196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48077" y="1406531"/>
            <a:ext cx="2948251" cy="215444"/>
          </a:xfrm>
        </p:spPr>
        <p:txBody>
          <a:bodyPr/>
          <a:lstStyle>
            <a:lvl1pPr marL="0" indent="0">
              <a:buNone/>
              <a:defRPr sz="1372"/>
            </a:lvl1pPr>
            <a:lvl2pPr marL="447868" indent="0">
              <a:buNone/>
              <a:defRPr sz="1176"/>
            </a:lvl2pPr>
            <a:lvl3pPr marL="895732" indent="0">
              <a:buNone/>
              <a:defRPr sz="980"/>
            </a:lvl3pPr>
            <a:lvl4pPr marL="1343600" indent="0">
              <a:buNone/>
              <a:defRPr sz="882"/>
            </a:lvl4pPr>
            <a:lvl5pPr marL="1791465" indent="0">
              <a:buNone/>
              <a:defRPr sz="882"/>
            </a:lvl5pPr>
            <a:lvl6pPr marL="2239331" indent="0">
              <a:buNone/>
              <a:defRPr sz="882"/>
            </a:lvl6pPr>
            <a:lvl7pPr marL="2687196" indent="0">
              <a:buNone/>
              <a:defRPr sz="882"/>
            </a:lvl7pPr>
            <a:lvl8pPr marL="3135063" indent="0">
              <a:buNone/>
              <a:defRPr sz="882"/>
            </a:lvl8pPr>
            <a:lvl9pPr marL="3582929" indent="0">
              <a:buNone/>
              <a:defRPr sz="88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fld id="{A016F238-48EA-4A32-8D4E-947C8D92CDE3}" type="slidenum">
              <a:rPr lang="en-US" smtClean="0">
                <a:solidFill>
                  <a:srgbClr val="FFFFFF"/>
                </a:solidFill>
                <a:latin typeface="Arial" pitchFamily="34" charset="0"/>
                <a:cs typeface="+mn-cs"/>
              </a:rPr>
              <a:pPr defTabSz="896112"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r>
              <a:rPr lang="ru-RU" smtClean="0">
                <a:solidFill>
                  <a:srgbClr val="FFFFFF"/>
                </a:solidFill>
                <a:latin typeface="Arial" pitchFamily="34" charset="0"/>
                <a:cs typeface="+mn-cs"/>
              </a:rPr>
              <a:t>MOS-ROS005-200600608-SS1wm-r_c</a:t>
            </a:r>
            <a:endParaRPr lang="ru-RU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6604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6504" y="4952711"/>
            <a:ext cx="5376863" cy="307777"/>
          </a:xfrm>
        </p:spPr>
        <p:txBody>
          <a:bodyPr anchor="b"/>
          <a:lstStyle>
            <a:lvl1pPr algn="l">
              <a:defRPr sz="196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56504" y="600580"/>
            <a:ext cx="5376863" cy="482640"/>
          </a:xfrm>
        </p:spPr>
        <p:txBody>
          <a:bodyPr/>
          <a:lstStyle>
            <a:lvl1pPr marL="0" indent="0">
              <a:buNone/>
              <a:defRPr sz="3136"/>
            </a:lvl1pPr>
            <a:lvl2pPr marL="447868" indent="0">
              <a:buNone/>
              <a:defRPr sz="2744"/>
            </a:lvl2pPr>
            <a:lvl3pPr marL="895732" indent="0">
              <a:buNone/>
              <a:defRPr sz="2352"/>
            </a:lvl3pPr>
            <a:lvl4pPr marL="1343600" indent="0">
              <a:buNone/>
              <a:defRPr sz="1960"/>
            </a:lvl4pPr>
            <a:lvl5pPr marL="1791465" indent="0">
              <a:buNone/>
              <a:defRPr sz="1960"/>
            </a:lvl5pPr>
            <a:lvl6pPr marL="2239331" indent="0">
              <a:buNone/>
              <a:defRPr sz="1960"/>
            </a:lvl6pPr>
            <a:lvl7pPr marL="2687196" indent="0">
              <a:buNone/>
              <a:defRPr sz="1960"/>
            </a:lvl7pPr>
            <a:lvl8pPr marL="3135063" indent="0">
              <a:buNone/>
              <a:defRPr sz="1960"/>
            </a:lvl8pPr>
            <a:lvl9pPr marL="3582929" indent="0">
              <a:buNone/>
              <a:defRPr sz="196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56504" y="5260488"/>
            <a:ext cx="5376863" cy="215444"/>
          </a:xfrm>
        </p:spPr>
        <p:txBody>
          <a:bodyPr/>
          <a:lstStyle>
            <a:lvl1pPr marL="0" indent="0">
              <a:buNone/>
              <a:defRPr sz="1372"/>
            </a:lvl1pPr>
            <a:lvl2pPr marL="447868" indent="0">
              <a:buNone/>
              <a:defRPr sz="1176"/>
            </a:lvl2pPr>
            <a:lvl3pPr marL="895732" indent="0">
              <a:buNone/>
              <a:defRPr sz="980"/>
            </a:lvl3pPr>
            <a:lvl4pPr marL="1343600" indent="0">
              <a:buNone/>
              <a:defRPr sz="882"/>
            </a:lvl4pPr>
            <a:lvl5pPr marL="1791465" indent="0">
              <a:buNone/>
              <a:defRPr sz="882"/>
            </a:lvl5pPr>
            <a:lvl6pPr marL="2239331" indent="0">
              <a:buNone/>
              <a:defRPr sz="882"/>
            </a:lvl6pPr>
            <a:lvl7pPr marL="2687196" indent="0">
              <a:buNone/>
              <a:defRPr sz="882"/>
            </a:lvl7pPr>
            <a:lvl8pPr marL="3135063" indent="0">
              <a:buNone/>
              <a:defRPr sz="882"/>
            </a:lvl8pPr>
            <a:lvl9pPr marL="3582929" indent="0">
              <a:buNone/>
              <a:defRPr sz="88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fld id="{BDF49D63-C4FC-4EA5-AC7F-97B85AB5201D}" type="slidenum">
              <a:rPr lang="en-US" smtClean="0">
                <a:solidFill>
                  <a:srgbClr val="FFFFFF"/>
                </a:solidFill>
                <a:latin typeface="Arial" pitchFamily="34" charset="0"/>
                <a:cs typeface="+mn-cs"/>
              </a:rPr>
              <a:pPr defTabSz="896112"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r>
              <a:rPr lang="ru-RU" smtClean="0">
                <a:solidFill>
                  <a:srgbClr val="FFFFFF"/>
                </a:solidFill>
                <a:latin typeface="Arial" pitchFamily="34" charset="0"/>
                <a:cs typeface="+mn-cs"/>
              </a:rPr>
              <a:t>MOS-ROS005-200600608-SS1wm-r_c</a:t>
            </a:r>
            <a:endParaRPr lang="ru-RU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72780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845110" y="1272724"/>
            <a:ext cx="2895408" cy="123110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fld id="{CA93AD81-D841-48CF-894F-652FE4295B6E}" type="slidenum">
              <a:rPr lang="en-US" smtClean="0">
                <a:solidFill>
                  <a:srgbClr val="FFFFFF"/>
                </a:solidFill>
                <a:latin typeface="Arial" pitchFamily="34" charset="0"/>
                <a:cs typeface="+mn-cs"/>
              </a:rPr>
              <a:pPr defTabSz="896112"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r>
              <a:rPr lang="ru-RU" smtClean="0">
                <a:solidFill>
                  <a:srgbClr val="FFFFFF"/>
                </a:solidFill>
                <a:latin typeface="Arial" pitchFamily="34" charset="0"/>
                <a:cs typeface="+mn-cs"/>
              </a:rPr>
              <a:t>MOS-ROS005-200600608-SS1wm-r_c</a:t>
            </a:r>
            <a:endParaRPr lang="ru-RU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7056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167412" y="230273"/>
            <a:ext cx="573106" cy="224049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88668" y="230273"/>
            <a:ext cx="1447704" cy="224049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fld id="{2E28F88D-E50B-4ACB-96AA-885643506BD4}" type="slidenum">
              <a:rPr lang="en-US" smtClean="0">
                <a:solidFill>
                  <a:srgbClr val="FFFFFF"/>
                </a:solidFill>
                <a:latin typeface="Arial" pitchFamily="34" charset="0"/>
                <a:cs typeface="+mn-cs"/>
              </a:rPr>
              <a:pPr defTabSz="896112"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r>
              <a:rPr lang="ru-RU" smtClean="0">
                <a:solidFill>
                  <a:srgbClr val="FFFFFF"/>
                </a:solidFill>
                <a:latin typeface="Arial" pitchFamily="34" charset="0"/>
                <a:cs typeface="+mn-cs"/>
              </a:rPr>
              <a:t>MOS-ROS005-200600608-SS1wm-r_c</a:t>
            </a:r>
            <a:endParaRPr lang="ru-RU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49400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97" y="230273"/>
            <a:ext cx="8617605" cy="2923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22913" y="1272728"/>
            <a:ext cx="8617605" cy="246221"/>
          </a:xfrm>
        </p:spPr>
        <p:txBody>
          <a:bodyPr/>
          <a:lstStyle/>
          <a:p>
            <a:pPr lvl="0"/>
            <a:endParaRPr lang="ru-RU" noProof="0" dirty="0" smtClean="0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fld id="{48B1E572-164D-4445-8090-4AD5AA79BCB6}" type="slidenum">
              <a:rPr lang="en-US" smtClean="0">
                <a:solidFill>
                  <a:srgbClr val="FFFFFF"/>
                </a:solidFill>
                <a:latin typeface="Arial" pitchFamily="34" charset="0"/>
                <a:cs typeface="+mn-cs"/>
              </a:rPr>
              <a:pPr defTabSz="896112"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r>
              <a:rPr lang="ru-RU" smtClean="0">
                <a:solidFill>
                  <a:srgbClr val="FFFFFF"/>
                </a:solidFill>
                <a:latin typeface="Arial" pitchFamily="34" charset="0"/>
                <a:cs typeface="+mn-cs"/>
              </a:rPr>
              <a:t>MOS-ROS005-200600608-SS1wm-r_c</a:t>
            </a:r>
            <a:endParaRPr lang="ru-RU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6323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97" y="230273"/>
            <a:ext cx="8617605" cy="2923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122913" y="1272728"/>
            <a:ext cx="8617605" cy="246221"/>
          </a:xfrm>
        </p:spPr>
        <p:txBody>
          <a:bodyPr/>
          <a:lstStyle/>
          <a:p>
            <a:pPr lvl="0"/>
            <a:endParaRPr lang="ru-RU" noProof="0" dirty="0" smtClean="0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fld id="{1C86C42D-A9AB-45C0-8A1F-9CDB99713A6C}" type="slidenum">
              <a:rPr lang="en-US" smtClean="0">
                <a:solidFill>
                  <a:srgbClr val="FFFFFF"/>
                </a:solidFill>
                <a:latin typeface="Arial" pitchFamily="34" charset="0"/>
                <a:cs typeface="+mn-cs"/>
              </a:rPr>
              <a:pPr defTabSz="896112"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r>
              <a:rPr lang="ru-RU" smtClean="0">
                <a:solidFill>
                  <a:srgbClr val="FFFFFF"/>
                </a:solidFill>
                <a:latin typeface="Arial" pitchFamily="34" charset="0"/>
                <a:cs typeface="+mn-cs"/>
              </a:rPr>
              <a:t>MOS-ROS005-200600608-SS1wm-r_c</a:t>
            </a:r>
            <a:endParaRPr lang="ru-RU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2972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19798" y="230273"/>
            <a:ext cx="8620716" cy="123110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fld id="{AD79A785-2358-4381-8259-ABB9501E11C7}" type="slidenum">
              <a:rPr lang="en-US" smtClean="0">
                <a:solidFill>
                  <a:srgbClr val="FFFFFF"/>
                </a:solidFill>
                <a:latin typeface="Arial" pitchFamily="34" charset="0"/>
                <a:cs typeface="+mn-cs"/>
              </a:rPr>
              <a:pPr defTabSz="896112"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96112">
              <a:defRPr/>
            </a:pPr>
            <a:r>
              <a:rPr lang="ru-RU" smtClean="0">
                <a:solidFill>
                  <a:srgbClr val="FFFFFF"/>
                </a:solidFill>
                <a:latin typeface="Arial" pitchFamily="34" charset="0"/>
                <a:cs typeface="+mn-cs"/>
              </a:rPr>
              <a:t>MOS-ROS005-200600608-SS1wm-r_c</a:t>
            </a:r>
            <a:endParaRPr lang="ru-RU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0278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5.xml"/><Relationship Id="rId26" Type="http://schemas.openxmlformats.org/officeDocument/2006/relationships/tags" Target="../tags/tag13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8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4.xml"/><Relationship Id="rId25" Type="http://schemas.openxmlformats.org/officeDocument/2006/relationships/tags" Target="../tags/tag12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20" Type="http://schemas.openxmlformats.org/officeDocument/2006/relationships/tags" Target="../tags/tag7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23" Type="http://schemas.openxmlformats.org/officeDocument/2006/relationships/tags" Target="../tags/tag10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Relationship Id="rId22" Type="http://schemas.openxmlformats.org/officeDocument/2006/relationships/tags" Target="../tags/tag9.xml"/><Relationship Id="rId27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ags" Target="../tags/tag38.xml"/><Relationship Id="rId26" Type="http://schemas.openxmlformats.org/officeDocument/2006/relationships/tags" Target="../tags/tag46.xml"/><Relationship Id="rId3" Type="http://schemas.openxmlformats.org/officeDocument/2006/relationships/slideLayout" Target="../slideLayouts/slideLayout15.xml"/><Relationship Id="rId21" Type="http://schemas.openxmlformats.org/officeDocument/2006/relationships/tags" Target="../tags/tag41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tags" Target="../tags/tag37.xml"/><Relationship Id="rId25" Type="http://schemas.openxmlformats.org/officeDocument/2006/relationships/tags" Target="../tags/tag45.xml"/><Relationship Id="rId2" Type="http://schemas.openxmlformats.org/officeDocument/2006/relationships/slideLayout" Target="../slideLayouts/slideLayout14.xml"/><Relationship Id="rId16" Type="http://schemas.openxmlformats.org/officeDocument/2006/relationships/vmlDrawing" Target="../drawings/vmlDrawing2.vml"/><Relationship Id="rId20" Type="http://schemas.openxmlformats.org/officeDocument/2006/relationships/tags" Target="../tags/tag40.xml"/><Relationship Id="rId29" Type="http://schemas.openxmlformats.org/officeDocument/2006/relationships/oleObject" Target="../embeddings/oleObject2.bin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tags" Target="../tags/tag44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23" Type="http://schemas.openxmlformats.org/officeDocument/2006/relationships/tags" Target="../tags/tag43.xml"/><Relationship Id="rId28" Type="http://schemas.openxmlformats.org/officeDocument/2006/relationships/tags" Target="../tags/tag48.xml"/><Relationship Id="rId10" Type="http://schemas.openxmlformats.org/officeDocument/2006/relationships/slideLayout" Target="../slideLayouts/slideLayout22.xml"/><Relationship Id="rId19" Type="http://schemas.openxmlformats.org/officeDocument/2006/relationships/tags" Target="../tags/tag39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tags" Target="../tags/tag42.xml"/><Relationship Id="rId27" Type="http://schemas.openxmlformats.org/officeDocument/2006/relationships/tags" Target="../tags/tag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43"/>
          <p:cNvGrpSpPr>
            <a:grpSpLocks/>
          </p:cNvGrpSpPr>
          <p:nvPr>
            <p:custDataLst>
              <p:tags r:id="rId15"/>
            </p:custDataLst>
          </p:nvPr>
        </p:nvGrpSpPr>
        <p:grpSpPr bwMode="auto">
          <a:xfrm>
            <a:off x="-6348" y="-22225"/>
            <a:ext cx="8963025" cy="236538"/>
            <a:chOff x="-4" y="-14"/>
            <a:chExt cx="5646" cy="149"/>
          </a:xfrm>
        </p:grpSpPr>
        <p:sp>
          <p:nvSpPr>
            <p:cNvPr id="1042" name="Rectangle 198"/>
            <p:cNvSpPr>
              <a:spLocks noChangeArrowheads="1"/>
            </p:cNvSpPr>
            <p:nvPr userDrawn="1"/>
          </p:nvSpPr>
          <p:spPr bwMode="auto">
            <a:xfrm>
              <a:off x="-4" y="-14"/>
              <a:ext cx="3" cy="149"/>
            </a:xfrm>
            <a:prstGeom prst="rect">
              <a:avLst/>
            </a:prstGeom>
            <a:solidFill>
              <a:srgbClr val="00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3" name="Rectangle 199"/>
            <p:cNvSpPr>
              <a:spLocks noChangeArrowheads="1"/>
            </p:cNvSpPr>
            <p:nvPr userDrawn="1"/>
          </p:nvSpPr>
          <p:spPr bwMode="auto">
            <a:xfrm>
              <a:off x="-1" y="-14"/>
              <a:ext cx="4" cy="149"/>
            </a:xfrm>
            <a:prstGeom prst="rect">
              <a:avLst/>
            </a:prstGeom>
            <a:solidFill>
              <a:srgbClr val="02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4" name="Rectangle 200"/>
            <p:cNvSpPr>
              <a:spLocks noChangeArrowheads="1"/>
            </p:cNvSpPr>
            <p:nvPr userDrawn="1"/>
          </p:nvSpPr>
          <p:spPr bwMode="auto">
            <a:xfrm>
              <a:off x="3" y="-14"/>
              <a:ext cx="4" cy="149"/>
            </a:xfrm>
            <a:prstGeom prst="rect">
              <a:avLst/>
            </a:prstGeom>
            <a:solidFill>
              <a:srgbClr val="04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5" name="Rectangle 201"/>
            <p:cNvSpPr>
              <a:spLocks noChangeArrowheads="1"/>
            </p:cNvSpPr>
            <p:nvPr userDrawn="1"/>
          </p:nvSpPr>
          <p:spPr bwMode="auto">
            <a:xfrm>
              <a:off x="7" y="-14"/>
              <a:ext cx="3" cy="149"/>
            </a:xfrm>
            <a:prstGeom prst="rect">
              <a:avLst/>
            </a:prstGeom>
            <a:solidFill>
              <a:srgbClr val="06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6" name="Rectangle 202"/>
            <p:cNvSpPr>
              <a:spLocks noChangeArrowheads="1"/>
            </p:cNvSpPr>
            <p:nvPr userDrawn="1"/>
          </p:nvSpPr>
          <p:spPr bwMode="auto">
            <a:xfrm>
              <a:off x="10" y="-14"/>
              <a:ext cx="4" cy="149"/>
            </a:xfrm>
            <a:prstGeom prst="rect">
              <a:avLst/>
            </a:prstGeom>
            <a:solidFill>
              <a:srgbClr val="08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7" name="Rectangle 203"/>
            <p:cNvSpPr>
              <a:spLocks noChangeArrowheads="1"/>
            </p:cNvSpPr>
            <p:nvPr userDrawn="1"/>
          </p:nvSpPr>
          <p:spPr bwMode="auto">
            <a:xfrm>
              <a:off x="14" y="-14"/>
              <a:ext cx="6" cy="149"/>
            </a:xfrm>
            <a:prstGeom prst="rect">
              <a:avLst/>
            </a:prstGeom>
            <a:solidFill>
              <a:srgbClr val="0A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8" name="Rectangle 204"/>
            <p:cNvSpPr>
              <a:spLocks noChangeArrowheads="1"/>
            </p:cNvSpPr>
            <p:nvPr userDrawn="1"/>
          </p:nvSpPr>
          <p:spPr bwMode="auto">
            <a:xfrm>
              <a:off x="20" y="-14"/>
              <a:ext cx="12" cy="149"/>
            </a:xfrm>
            <a:prstGeom prst="rect">
              <a:avLst/>
            </a:prstGeom>
            <a:solidFill>
              <a:srgbClr val="0C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9" name="Rectangle 205"/>
            <p:cNvSpPr>
              <a:spLocks noChangeArrowheads="1"/>
            </p:cNvSpPr>
            <p:nvPr userDrawn="1"/>
          </p:nvSpPr>
          <p:spPr bwMode="auto">
            <a:xfrm>
              <a:off x="32" y="-14"/>
              <a:ext cx="11" cy="149"/>
            </a:xfrm>
            <a:prstGeom prst="rect">
              <a:avLst/>
            </a:prstGeom>
            <a:solidFill>
              <a:srgbClr val="0E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0" name="Rectangle 206"/>
            <p:cNvSpPr>
              <a:spLocks noChangeArrowheads="1"/>
            </p:cNvSpPr>
            <p:nvPr userDrawn="1"/>
          </p:nvSpPr>
          <p:spPr bwMode="auto">
            <a:xfrm>
              <a:off x="43" y="-14"/>
              <a:ext cx="15" cy="149"/>
            </a:xfrm>
            <a:prstGeom prst="rect">
              <a:avLst/>
            </a:prstGeom>
            <a:solidFill>
              <a:srgbClr val="10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1" name="Rectangle 207"/>
            <p:cNvSpPr>
              <a:spLocks noChangeArrowheads="1"/>
            </p:cNvSpPr>
            <p:nvPr userDrawn="1"/>
          </p:nvSpPr>
          <p:spPr bwMode="auto">
            <a:xfrm>
              <a:off x="58" y="-14"/>
              <a:ext cx="15" cy="149"/>
            </a:xfrm>
            <a:prstGeom prst="rect">
              <a:avLst/>
            </a:prstGeom>
            <a:solidFill>
              <a:srgbClr val="122C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2" name="Rectangle 208"/>
            <p:cNvSpPr>
              <a:spLocks noChangeArrowheads="1"/>
            </p:cNvSpPr>
            <p:nvPr userDrawn="1"/>
          </p:nvSpPr>
          <p:spPr bwMode="auto">
            <a:xfrm>
              <a:off x="73" y="-14"/>
              <a:ext cx="16" cy="149"/>
            </a:xfrm>
            <a:prstGeom prst="rect">
              <a:avLst/>
            </a:prstGeom>
            <a:solidFill>
              <a:srgbClr val="14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3" name="Rectangle 209"/>
            <p:cNvSpPr>
              <a:spLocks noChangeArrowheads="1"/>
            </p:cNvSpPr>
            <p:nvPr userDrawn="1"/>
          </p:nvSpPr>
          <p:spPr bwMode="auto">
            <a:xfrm>
              <a:off x="89" y="-14"/>
              <a:ext cx="22" cy="149"/>
            </a:xfrm>
            <a:prstGeom prst="rect">
              <a:avLst/>
            </a:prstGeom>
            <a:solidFill>
              <a:srgbClr val="16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4" name="Rectangle 210"/>
            <p:cNvSpPr>
              <a:spLocks noChangeArrowheads="1"/>
            </p:cNvSpPr>
            <p:nvPr userDrawn="1"/>
          </p:nvSpPr>
          <p:spPr bwMode="auto">
            <a:xfrm>
              <a:off x="111" y="-14"/>
              <a:ext cx="28" cy="149"/>
            </a:xfrm>
            <a:prstGeom prst="rect">
              <a:avLst/>
            </a:prstGeom>
            <a:solidFill>
              <a:srgbClr val="182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5" name="Rectangle 211"/>
            <p:cNvSpPr>
              <a:spLocks noChangeArrowheads="1"/>
            </p:cNvSpPr>
            <p:nvPr userDrawn="1"/>
          </p:nvSpPr>
          <p:spPr bwMode="auto">
            <a:xfrm>
              <a:off x="139" y="-14"/>
              <a:ext cx="28" cy="149"/>
            </a:xfrm>
            <a:prstGeom prst="rect">
              <a:avLst/>
            </a:prstGeom>
            <a:solidFill>
              <a:srgbClr val="1A2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6" name="Rectangle 212"/>
            <p:cNvSpPr>
              <a:spLocks noChangeArrowheads="1"/>
            </p:cNvSpPr>
            <p:nvPr userDrawn="1"/>
          </p:nvSpPr>
          <p:spPr bwMode="auto">
            <a:xfrm>
              <a:off x="167" y="-14"/>
              <a:ext cx="21" cy="149"/>
            </a:xfrm>
            <a:prstGeom prst="rect">
              <a:avLst/>
            </a:prstGeom>
            <a:solidFill>
              <a:srgbClr val="1C3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7" name="Rectangle 213"/>
            <p:cNvSpPr>
              <a:spLocks noChangeArrowheads="1"/>
            </p:cNvSpPr>
            <p:nvPr userDrawn="1"/>
          </p:nvSpPr>
          <p:spPr bwMode="auto">
            <a:xfrm>
              <a:off x="188" y="-14"/>
              <a:ext cx="22" cy="149"/>
            </a:xfrm>
            <a:prstGeom prst="rect">
              <a:avLst/>
            </a:prstGeom>
            <a:solidFill>
              <a:srgbClr val="1E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8" name="Rectangle 214"/>
            <p:cNvSpPr>
              <a:spLocks noChangeArrowheads="1"/>
            </p:cNvSpPr>
            <p:nvPr userDrawn="1"/>
          </p:nvSpPr>
          <p:spPr bwMode="auto">
            <a:xfrm>
              <a:off x="210" y="-14"/>
              <a:ext cx="22" cy="149"/>
            </a:xfrm>
            <a:prstGeom prst="rect">
              <a:avLst/>
            </a:prstGeom>
            <a:solidFill>
              <a:srgbClr val="20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9" name="Rectangle 215"/>
            <p:cNvSpPr>
              <a:spLocks noChangeArrowheads="1"/>
            </p:cNvSpPr>
            <p:nvPr userDrawn="1"/>
          </p:nvSpPr>
          <p:spPr bwMode="auto">
            <a:xfrm>
              <a:off x="232" y="-14"/>
              <a:ext cx="40" cy="149"/>
            </a:xfrm>
            <a:prstGeom prst="rect">
              <a:avLst/>
            </a:prstGeom>
            <a:solidFill>
              <a:srgbClr val="223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60" name="Rectangle 216"/>
            <p:cNvSpPr>
              <a:spLocks noChangeArrowheads="1"/>
            </p:cNvSpPr>
            <p:nvPr userDrawn="1"/>
          </p:nvSpPr>
          <p:spPr bwMode="auto">
            <a:xfrm>
              <a:off x="272" y="-14"/>
              <a:ext cx="22" cy="149"/>
            </a:xfrm>
            <a:prstGeom prst="rect">
              <a:avLst/>
            </a:prstGeom>
            <a:solidFill>
              <a:srgbClr val="2435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61" name="Rectangle 217"/>
            <p:cNvSpPr>
              <a:spLocks noChangeArrowheads="1"/>
            </p:cNvSpPr>
            <p:nvPr userDrawn="1"/>
          </p:nvSpPr>
          <p:spPr bwMode="auto">
            <a:xfrm>
              <a:off x="294" y="-14"/>
              <a:ext cx="22" cy="149"/>
            </a:xfrm>
            <a:prstGeom prst="rect">
              <a:avLst/>
            </a:prstGeom>
            <a:solidFill>
              <a:srgbClr val="2636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62" name="Rectangle 218"/>
            <p:cNvSpPr>
              <a:spLocks noChangeArrowheads="1"/>
            </p:cNvSpPr>
            <p:nvPr userDrawn="1"/>
          </p:nvSpPr>
          <p:spPr bwMode="auto">
            <a:xfrm>
              <a:off x="316" y="-14"/>
              <a:ext cx="27" cy="149"/>
            </a:xfrm>
            <a:prstGeom prst="rect">
              <a:avLst/>
            </a:prstGeom>
            <a:solidFill>
              <a:srgbClr val="283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63" name="Rectangle 219"/>
            <p:cNvSpPr>
              <a:spLocks noChangeArrowheads="1"/>
            </p:cNvSpPr>
            <p:nvPr userDrawn="1"/>
          </p:nvSpPr>
          <p:spPr bwMode="auto">
            <a:xfrm>
              <a:off x="343" y="-14"/>
              <a:ext cx="33" cy="149"/>
            </a:xfrm>
            <a:prstGeom prst="rect">
              <a:avLst/>
            </a:prstGeom>
            <a:solidFill>
              <a:srgbClr val="2A3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64" name="Rectangle 220"/>
            <p:cNvSpPr>
              <a:spLocks noChangeArrowheads="1"/>
            </p:cNvSpPr>
            <p:nvPr userDrawn="1"/>
          </p:nvSpPr>
          <p:spPr bwMode="auto">
            <a:xfrm>
              <a:off x="376" y="-14"/>
              <a:ext cx="27" cy="149"/>
            </a:xfrm>
            <a:prstGeom prst="rect">
              <a:avLst/>
            </a:prstGeom>
            <a:solidFill>
              <a:srgbClr val="2C3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65" name="Rectangle 221"/>
            <p:cNvSpPr>
              <a:spLocks noChangeArrowheads="1"/>
            </p:cNvSpPr>
            <p:nvPr userDrawn="1"/>
          </p:nvSpPr>
          <p:spPr bwMode="auto">
            <a:xfrm>
              <a:off x="403" y="-14"/>
              <a:ext cx="28" cy="149"/>
            </a:xfrm>
            <a:prstGeom prst="rect">
              <a:avLst/>
            </a:prstGeom>
            <a:solidFill>
              <a:srgbClr val="2D3B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66" name="Rectangle 222"/>
            <p:cNvSpPr>
              <a:spLocks noChangeArrowheads="1"/>
            </p:cNvSpPr>
            <p:nvPr userDrawn="1"/>
          </p:nvSpPr>
          <p:spPr bwMode="auto">
            <a:xfrm>
              <a:off x="431" y="-14"/>
              <a:ext cx="33" cy="149"/>
            </a:xfrm>
            <a:prstGeom prst="rect">
              <a:avLst/>
            </a:prstGeom>
            <a:solidFill>
              <a:srgbClr val="2F3C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67" name="Rectangle 223"/>
            <p:cNvSpPr>
              <a:spLocks noChangeArrowheads="1"/>
            </p:cNvSpPr>
            <p:nvPr userDrawn="1"/>
          </p:nvSpPr>
          <p:spPr bwMode="auto">
            <a:xfrm>
              <a:off x="464" y="-14"/>
              <a:ext cx="27" cy="149"/>
            </a:xfrm>
            <a:prstGeom prst="rect">
              <a:avLst/>
            </a:prstGeom>
            <a:solidFill>
              <a:srgbClr val="313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68" name="Rectangle 224"/>
            <p:cNvSpPr>
              <a:spLocks noChangeArrowheads="1"/>
            </p:cNvSpPr>
            <p:nvPr userDrawn="1"/>
          </p:nvSpPr>
          <p:spPr bwMode="auto">
            <a:xfrm>
              <a:off x="491" y="-14"/>
              <a:ext cx="40" cy="149"/>
            </a:xfrm>
            <a:prstGeom prst="rect">
              <a:avLst/>
            </a:prstGeom>
            <a:solidFill>
              <a:srgbClr val="333F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69" name="Rectangle 225"/>
            <p:cNvSpPr>
              <a:spLocks noChangeArrowheads="1"/>
            </p:cNvSpPr>
            <p:nvPr userDrawn="1"/>
          </p:nvSpPr>
          <p:spPr bwMode="auto">
            <a:xfrm>
              <a:off x="531" y="-14"/>
              <a:ext cx="27" cy="149"/>
            </a:xfrm>
            <a:prstGeom prst="rect">
              <a:avLst/>
            </a:prstGeom>
            <a:solidFill>
              <a:srgbClr val="354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70" name="Rectangle 226"/>
            <p:cNvSpPr>
              <a:spLocks noChangeArrowheads="1"/>
            </p:cNvSpPr>
            <p:nvPr userDrawn="1"/>
          </p:nvSpPr>
          <p:spPr bwMode="auto">
            <a:xfrm>
              <a:off x="558" y="-14"/>
              <a:ext cx="27" cy="149"/>
            </a:xfrm>
            <a:prstGeom prst="rect">
              <a:avLst/>
            </a:prstGeom>
            <a:solidFill>
              <a:srgbClr val="374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71" name="Rectangle 227"/>
            <p:cNvSpPr>
              <a:spLocks noChangeArrowheads="1"/>
            </p:cNvSpPr>
            <p:nvPr userDrawn="1"/>
          </p:nvSpPr>
          <p:spPr bwMode="auto">
            <a:xfrm>
              <a:off x="585" y="-14"/>
              <a:ext cx="23" cy="149"/>
            </a:xfrm>
            <a:prstGeom prst="rect">
              <a:avLst/>
            </a:prstGeom>
            <a:solidFill>
              <a:srgbClr val="3844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72" name="Rectangle 228"/>
            <p:cNvSpPr>
              <a:spLocks noChangeArrowheads="1"/>
            </p:cNvSpPr>
            <p:nvPr userDrawn="1"/>
          </p:nvSpPr>
          <p:spPr bwMode="auto">
            <a:xfrm>
              <a:off x="608" y="-14"/>
              <a:ext cx="38" cy="149"/>
            </a:xfrm>
            <a:prstGeom prst="rect">
              <a:avLst/>
            </a:prstGeom>
            <a:solidFill>
              <a:srgbClr val="3A45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73" name="Rectangle 229"/>
            <p:cNvSpPr>
              <a:spLocks noChangeArrowheads="1"/>
            </p:cNvSpPr>
            <p:nvPr userDrawn="1"/>
          </p:nvSpPr>
          <p:spPr bwMode="auto">
            <a:xfrm>
              <a:off x="646" y="-14"/>
              <a:ext cx="28" cy="149"/>
            </a:xfrm>
            <a:prstGeom prst="rect">
              <a:avLst/>
            </a:prstGeom>
            <a:solidFill>
              <a:srgbClr val="3C4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74" name="Rectangle 230"/>
            <p:cNvSpPr>
              <a:spLocks noChangeArrowheads="1"/>
            </p:cNvSpPr>
            <p:nvPr userDrawn="1"/>
          </p:nvSpPr>
          <p:spPr bwMode="auto">
            <a:xfrm>
              <a:off x="674" y="-14"/>
              <a:ext cx="38" cy="149"/>
            </a:xfrm>
            <a:prstGeom prst="rect">
              <a:avLst/>
            </a:prstGeom>
            <a:solidFill>
              <a:srgbClr val="3E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75" name="Rectangle 231"/>
            <p:cNvSpPr>
              <a:spLocks noChangeArrowheads="1"/>
            </p:cNvSpPr>
            <p:nvPr userDrawn="1"/>
          </p:nvSpPr>
          <p:spPr bwMode="auto">
            <a:xfrm>
              <a:off x="712" y="-14"/>
              <a:ext cx="28" cy="149"/>
            </a:xfrm>
            <a:prstGeom prst="rect">
              <a:avLst/>
            </a:prstGeom>
            <a:solidFill>
              <a:srgbClr val="404A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76" name="Rectangle 232"/>
            <p:cNvSpPr>
              <a:spLocks noChangeArrowheads="1"/>
            </p:cNvSpPr>
            <p:nvPr userDrawn="1"/>
          </p:nvSpPr>
          <p:spPr bwMode="auto">
            <a:xfrm>
              <a:off x="740" y="-14"/>
              <a:ext cx="38" cy="149"/>
            </a:xfrm>
            <a:prstGeom prst="rect">
              <a:avLst/>
            </a:prstGeom>
            <a:solidFill>
              <a:srgbClr val="424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77" name="Rectangle 233"/>
            <p:cNvSpPr>
              <a:spLocks noChangeArrowheads="1"/>
            </p:cNvSpPr>
            <p:nvPr userDrawn="1"/>
          </p:nvSpPr>
          <p:spPr bwMode="auto">
            <a:xfrm>
              <a:off x="778" y="-14"/>
              <a:ext cx="28" cy="149"/>
            </a:xfrm>
            <a:prstGeom prst="rect">
              <a:avLst/>
            </a:prstGeom>
            <a:solidFill>
              <a:srgbClr val="444D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78" name="Rectangle 234"/>
            <p:cNvSpPr>
              <a:spLocks noChangeArrowheads="1"/>
            </p:cNvSpPr>
            <p:nvPr userDrawn="1"/>
          </p:nvSpPr>
          <p:spPr bwMode="auto">
            <a:xfrm>
              <a:off x="806" y="-14"/>
              <a:ext cx="33" cy="149"/>
            </a:xfrm>
            <a:prstGeom prst="rect">
              <a:avLst/>
            </a:prstGeom>
            <a:solidFill>
              <a:srgbClr val="464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79" name="Rectangle 235"/>
            <p:cNvSpPr>
              <a:spLocks noChangeArrowheads="1"/>
            </p:cNvSpPr>
            <p:nvPr userDrawn="1"/>
          </p:nvSpPr>
          <p:spPr bwMode="auto">
            <a:xfrm>
              <a:off x="839" y="-14"/>
              <a:ext cx="28" cy="149"/>
            </a:xfrm>
            <a:prstGeom prst="rect">
              <a:avLst/>
            </a:prstGeom>
            <a:solidFill>
              <a:srgbClr val="475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80" name="Rectangle 236"/>
            <p:cNvSpPr>
              <a:spLocks noChangeArrowheads="1"/>
            </p:cNvSpPr>
            <p:nvPr userDrawn="1"/>
          </p:nvSpPr>
          <p:spPr bwMode="auto">
            <a:xfrm>
              <a:off x="867" y="-14"/>
              <a:ext cx="28" cy="149"/>
            </a:xfrm>
            <a:prstGeom prst="rect">
              <a:avLst/>
            </a:prstGeom>
            <a:solidFill>
              <a:srgbClr val="495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81" name="Rectangle 237"/>
            <p:cNvSpPr>
              <a:spLocks noChangeArrowheads="1"/>
            </p:cNvSpPr>
            <p:nvPr userDrawn="1"/>
          </p:nvSpPr>
          <p:spPr bwMode="auto">
            <a:xfrm>
              <a:off x="895" y="-14"/>
              <a:ext cx="38" cy="149"/>
            </a:xfrm>
            <a:prstGeom prst="rect">
              <a:avLst/>
            </a:prstGeom>
            <a:solidFill>
              <a:srgbClr val="4B5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82" name="Rectangle 238"/>
            <p:cNvSpPr>
              <a:spLocks noChangeArrowheads="1"/>
            </p:cNvSpPr>
            <p:nvPr userDrawn="1"/>
          </p:nvSpPr>
          <p:spPr bwMode="auto">
            <a:xfrm>
              <a:off x="933" y="-14"/>
              <a:ext cx="27" cy="149"/>
            </a:xfrm>
            <a:prstGeom prst="rect">
              <a:avLst/>
            </a:prstGeom>
            <a:solidFill>
              <a:srgbClr val="4D55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83" name="Rectangle 239"/>
            <p:cNvSpPr>
              <a:spLocks noChangeArrowheads="1"/>
            </p:cNvSpPr>
            <p:nvPr userDrawn="1"/>
          </p:nvSpPr>
          <p:spPr bwMode="auto">
            <a:xfrm>
              <a:off x="960" y="-14"/>
              <a:ext cx="33" cy="149"/>
            </a:xfrm>
            <a:prstGeom prst="rect">
              <a:avLst/>
            </a:prstGeom>
            <a:solidFill>
              <a:srgbClr val="4F5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84" name="Rectangle 240"/>
            <p:cNvSpPr>
              <a:spLocks noChangeArrowheads="1"/>
            </p:cNvSpPr>
            <p:nvPr userDrawn="1"/>
          </p:nvSpPr>
          <p:spPr bwMode="auto">
            <a:xfrm>
              <a:off x="993" y="-14"/>
              <a:ext cx="23" cy="149"/>
            </a:xfrm>
            <a:prstGeom prst="rect">
              <a:avLst/>
            </a:prstGeom>
            <a:solidFill>
              <a:srgbClr val="5058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85" name="Rectangle 241"/>
            <p:cNvSpPr>
              <a:spLocks noChangeArrowheads="1"/>
            </p:cNvSpPr>
            <p:nvPr userDrawn="1"/>
          </p:nvSpPr>
          <p:spPr bwMode="auto">
            <a:xfrm>
              <a:off x="1016" y="-14"/>
              <a:ext cx="27" cy="149"/>
            </a:xfrm>
            <a:prstGeom prst="rect">
              <a:avLst/>
            </a:prstGeom>
            <a:solidFill>
              <a:srgbClr val="5259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86" name="Rectangle 242"/>
            <p:cNvSpPr>
              <a:spLocks noChangeArrowheads="1"/>
            </p:cNvSpPr>
            <p:nvPr userDrawn="1"/>
          </p:nvSpPr>
          <p:spPr bwMode="auto">
            <a:xfrm>
              <a:off x="1043" y="-14"/>
              <a:ext cx="39" cy="149"/>
            </a:xfrm>
            <a:prstGeom prst="rect">
              <a:avLst/>
            </a:prstGeom>
            <a:solidFill>
              <a:srgbClr val="545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87" name="Rectangle 243"/>
            <p:cNvSpPr>
              <a:spLocks noChangeArrowheads="1"/>
            </p:cNvSpPr>
            <p:nvPr userDrawn="1"/>
          </p:nvSpPr>
          <p:spPr bwMode="auto">
            <a:xfrm>
              <a:off x="1082" y="-14"/>
              <a:ext cx="28" cy="149"/>
            </a:xfrm>
            <a:prstGeom prst="rect">
              <a:avLst/>
            </a:prstGeom>
            <a:solidFill>
              <a:srgbClr val="565C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88" name="Rectangle 244"/>
            <p:cNvSpPr>
              <a:spLocks noChangeArrowheads="1"/>
            </p:cNvSpPr>
            <p:nvPr userDrawn="1"/>
          </p:nvSpPr>
          <p:spPr bwMode="auto">
            <a:xfrm>
              <a:off x="1110" y="-14"/>
              <a:ext cx="26" cy="149"/>
            </a:xfrm>
            <a:prstGeom prst="rect">
              <a:avLst/>
            </a:prstGeom>
            <a:solidFill>
              <a:srgbClr val="585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89" name="Rectangle 245"/>
            <p:cNvSpPr>
              <a:spLocks noChangeArrowheads="1"/>
            </p:cNvSpPr>
            <p:nvPr userDrawn="1"/>
          </p:nvSpPr>
          <p:spPr bwMode="auto">
            <a:xfrm>
              <a:off x="1136" y="-14"/>
              <a:ext cx="23" cy="149"/>
            </a:xfrm>
            <a:prstGeom prst="rect">
              <a:avLst/>
            </a:prstGeom>
            <a:solidFill>
              <a:srgbClr val="596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90" name="Rectangle 246"/>
            <p:cNvSpPr>
              <a:spLocks noChangeArrowheads="1"/>
            </p:cNvSpPr>
            <p:nvPr userDrawn="1"/>
          </p:nvSpPr>
          <p:spPr bwMode="auto">
            <a:xfrm>
              <a:off x="1159" y="-14"/>
              <a:ext cx="38" cy="149"/>
            </a:xfrm>
            <a:prstGeom prst="rect">
              <a:avLst/>
            </a:prstGeom>
            <a:solidFill>
              <a:srgbClr val="5B6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91" name="Rectangle 247"/>
            <p:cNvSpPr>
              <a:spLocks noChangeArrowheads="1"/>
            </p:cNvSpPr>
            <p:nvPr userDrawn="1"/>
          </p:nvSpPr>
          <p:spPr bwMode="auto">
            <a:xfrm>
              <a:off x="1197" y="-14"/>
              <a:ext cx="28" cy="149"/>
            </a:xfrm>
            <a:prstGeom prst="rect">
              <a:avLst/>
            </a:prstGeom>
            <a:solidFill>
              <a:srgbClr val="5D6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92" name="Rectangle 248"/>
            <p:cNvSpPr>
              <a:spLocks noChangeArrowheads="1"/>
            </p:cNvSpPr>
            <p:nvPr userDrawn="1"/>
          </p:nvSpPr>
          <p:spPr bwMode="auto">
            <a:xfrm>
              <a:off x="1225" y="-14"/>
              <a:ext cx="22" cy="149"/>
            </a:xfrm>
            <a:prstGeom prst="rect">
              <a:avLst/>
            </a:prstGeom>
            <a:solidFill>
              <a:srgbClr val="5E6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93" name="Rectangle 249"/>
            <p:cNvSpPr>
              <a:spLocks noChangeArrowheads="1"/>
            </p:cNvSpPr>
            <p:nvPr userDrawn="1"/>
          </p:nvSpPr>
          <p:spPr bwMode="auto">
            <a:xfrm>
              <a:off x="1247" y="-14"/>
              <a:ext cx="38" cy="149"/>
            </a:xfrm>
            <a:prstGeom prst="rect">
              <a:avLst/>
            </a:prstGeom>
            <a:solidFill>
              <a:srgbClr val="6066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94" name="Rectangle 250"/>
            <p:cNvSpPr>
              <a:spLocks noChangeArrowheads="1"/>
            </p:cNvSpPr>
            <p:nvPr userDrawn="1"/>
          </p:nvSpPr>
          <p:spPr bwMode="auto">
            <a:xfrm>
              <a:off x="1285" y="-14"/>
              <a:ext cx="28" cy="149"/>
            </a:xfrm>
            <a:prstGeom prst="rect">
              <a:avLst/>
            </a:prstGeom>
            <a:solidFill>
              <a:srgbClr val="62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95" name="Rectangle 251"/>
            <p:cNvSpPr>
              <a:spLocks noChangeArrowheads="1"/>
            </p:cNvSpPr>
            <p:nvPr userDrawn="1"/>
          </p:nvSpPr>
          <p:spPr bwMode="auto">
            <a:xfrm>
              <a:off x="1313" y="-14"/>
              <a:ext cx="22" cy="149"/>
            </a:xfrm>
            <a:prstGeom prst="rect">
              <a:avLst/>
            </a:prstGeom>
            <a:solidFill>
              <a:srgbClr val="646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96" name="Rectangle 252"/>
            <p:cNvSpPr>
              <a:spLocks noChangeArrowheads="1"/>
            </p:cNvSpPr>
            <p:nvPr userDrawn="1"/>
          </p:nvSpPr>
          <p:spPr bwMode="auto">
            <a:xfrm>
              <a:off x="1335" y="-14"/>
              <a:ext cx="22" cy="149"/>
            </a:xfrm>
            <a:prstGeom prst="rect">
              <a:avLst/>
            </a:prstGeom>
            <a:solidFill>
              <a:srgbClr val="656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97" name="Rectangle 253"/>
            <p:cNvSpPr>
              <a:spLocks noChangeArrowheads="1"/>
            </p:cNvSpPr>
            <p:nvPr userDrawn="1"/>
          </p:nvSpPr>
          <p:spPr bwMode="auto">
            <a:xfrm>
              <a:off x="1357" y="-14"/>
              <a:ext cx="39" cy="149"/>
            </a:xfrm>
            <a:prstGeom prst="rect">
              <a:avLst/>
            </a:prstGeom>
            <a:solidFill>
              <a:srgbClr val="676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98" name="Rectangle 254"/>
            <p:cNvSpPr>
              <a:spLocks noChangeArrowheads="1"/>
            </p:cNvSpPr>
            <p:nvPr userDrawn="1"/>
          </p:nvSpPr>
          <p:spPr bwMode="auto">
            <a:xfrm>
              <a:off x="1396" y="-14"/>
              <a:ext cx="28" cy="149"/>
            </a:xfrm>
            <a:prstGeom prst="rect">
              <a:avLst/>
            </a:prstGeom>
            <a:solidFill>
              <a:srgbClr val="696E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99" name="Rectangle 255"/>
            <p:cNvSpPr>
              <a:spLocks noChangeArrowheads="1"/>
            </p:cNvSpPr>
            <p:nvPr userDrawn="1"/>
          </p:nvSpPr>
          <p:spPr bwMode="auto">
            <a:xfrm>
              <a:off x="1424" y="-14"/>
              <a:ext cx="32" cy="149"/>
            </a:xfrm>
            <a:prstGeom prst="rect">
              <a:avLst/>
            </a:prstGeom>
            <a:solidFill>
              <a:srgbClr val="6B6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00" name="Rectangle 256"/>
            <p:cNvSpPr>
              <a:spLocks noChangeArrowheads="1"/>
            </p:cNvSpPr>
            <p:nvPr userDrawn="1"/>
          </p:nvSpPr>
          <p:spPr bwMode="auto">
            <a:xfrm>
              <a:off x="1456" y="-14"/>
              <a:ext cx="28" cy="149"/>
            </a:xfrm>
            <a:prstGeom prst="rect">
              <a:avLst/>
            </a:prstGeom>
            <a:solidFill>
              <a:srgbClr val="6C7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01" name="Rectangle 257"/>
            <p:cNvSpPr>
              <a:spLocks noChangeArrowheads="1"/>
            </p:cNvSpPr>
            <p:nvPr userDrawn="1"/>
          </p:nvSpPr>
          <p:spPr bwMode="auto">
            <a:xfrm>
              <a:off x="1484" y="-14"/>
              <a:ext cx="28" cy="149"/>
            </a:xfrm>
            <a:prstGeom prst="rect">
              <a:avLst/>
            </a:prstGeom>
            <a:solidFill>
              <a:srgbClr val="6E73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02" name="Rectangle 258"/>
            <p:cNvSpPr>
              <a:spLocks noChangeArrowheads="1"/>
            </p:cNvSpPr>
            <p:nvPr userDrawn="1"/>
          </p:nvSpPr>
          <p:spPr bwMode="auto">
            <a:xfrm>
              <a:off x="1512" y="-14"/>
              <a:ext cx="32" cy="149"/>
            </a:xfrm>
            <a:prstGeom prst="rect">
              <a:avLst/>
            </a:prstGeom>
            <a:solidFill>
              <a:srgbClr val="707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03" name="Rectangle 259"/>
            <p:cNvSpPr>
              <a:spLocks noChangeArrowheads="1"/>
            </p:cNvSpPr>
            <p:nvPr userDrawn="1"/>
          </p:nvSpPr>
          <p:spPr bwMode="auto">
            <a:xfrm>
              <a:off x="1544" y="-14"/>
              <a:ext cx="28" cy="149"/>
            </a:xfrm>
            <a:prstGeom prst="rect">
              <a:avLst/>
            </a:prstGeom>
            <a:solidFill>
              <a:srgbClr val="727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04" name="Rectangle 260"/>
            <p:cNvSpPr>
              <a:spLocks noChangeArrowheads="1"/>
            </p:cNvSpPr>
            <p:nvPr userDrawn="1"/>
          </p:nvSpPr>
          <p:spPr bwMode="auto">
            <a:xfrm>
              <a:off x="1572" y="-14"/>
              <a:ext cx="39" cy="149"/>
            </a:xfrm>
            <a:prstGeom prst="rect">
              <a:avLst/>
            </a:prstGeom>
            <a:solidFill>
              <a:srgbClr val="747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05" name="Rectangle 261"/>
            <p:cNvSpPr>
              <a:spLocks noChangeArrowheads="1"/>
            </p:cNvSpPr>
            <p:nvPr userDrawn="1"/>
          </p:nvSpPr>
          <p:spPr bwMode="auto">
            <a:xfrm>
              <a:off x="1611" y="-14"/>
              <a:ext cx="22" cy="149"/>
            </a:xfrm>
            <a:prstGeom prst="rect">
              <a:avLst/>
            </a:prstGeom>
            <a:solidFill>
              <a:srgbClr val="757A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06" name="Rectangle 262"/>
            <p:cNvSpPr>
              <a:spLocks noChangeArrowheads="1"/>
            </p:cNvSpPr>
            <p:nvPr userDrawn="1"/>
          </p:nvSpPr>
          <p:spPr bwMode="auto">
            <a:xfrm>
              <a:off x="1633" y="-14"/>
              <a:ext cx="28" cy="149"/>
            </a:xfrm>
            <a:prstGeom prst="rect">
              <a:avLst/>
            </a:prstGeom>
            <a:solidFill>
              <a:srgbClr val="777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07" name="Rectangle 263"/>
            <p:cNvSpPr>
              <a:spLocks noChangeArrowheads="1"/>
            </p:cNvSpPr>
            <p:nvPr userDrawn="1"/>
          </p:nvSpPr>
          <p:spPr bwMode="auto">
            <a:xfrm>
              <a:off x="1661" y="-14"/>
              <a:ext cx="27" cy="149"/>
            </a:xfrm>
            <a:prstGeom prst="rect">
              <a:avLst/>
            </a:prstGeom>
            <a:solidFill>
              <a:srgbClr val="797D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08" name="Rectangle 264"/>
            <p:cNvSpPr>
              <a:spLocks noChangeArrowheads="1"/>
            </p:cNvSpPr>
            <p:nvPr userDrawn="1"/>
          </p:nvSpPr>
          <p:spPr bwMode="auto">
            <a:xfrm>
              <a:off x="1688" y="-14"/>
              <a:ext cx="22" cy="149"/>
            </a:xfrm>
            <a:prstGeom prst="rect">
              <a:avLst/>
            </a:prstGeom>
            <a:solidFill>
              <a:srgbClr val="7B7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09" name="Rectangle 265"/>
            <p:cNvSpPr>
              <a:spLocks noChangeArrowheads="1"/>
            </p:cNvSpPr>
            <p:nvPr userDrawn="1"/>
          </p:nvSpPr>
          <p:spPr bwMode="auto">
            <a:xfrm>
              <a:off x="1710" y="-14"/>
              <a:ext cx="33" cy="149"/>
            </a:xfrm>
            <a:prstGeom prst="rect">
              <a:avLst/>
            </a:prstGeom>
            <a:solidFill>
              <a:srgbClr val="7C80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0" name="Rectangle 266"/>
            <p:cNvSpPr>
              <a:spLocks noChangeArrowheads="1"/>
            </p:cNvSpPr>
            <p:nvPr userDrawn="1"/>
          </p:nvSpPr>
          <p:spPr bwMode="auto">
            <a:xfrm>
              <a:off x="1743" y="-14"/>
              <a:ext cx="28" cy="149"/>
            </a:xfrm>
            <a:prstGeom prst="rect">
              <a:avLst/>
            </a:prstGeom>
            <a:solidFill>
              <a:srgbClr val="7E81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1" name="Rectangle 267"/>
            <p:cNvSpPr>
              <a:spLocks noChangeArrowheads="1"/>
            </p:cNvSpPr>
            <p:nvPr userDrawn="1"/>
          </p:nvSpPr>
          <p:spPr bwMode="auto">
            <a:xfrm>
              <a:off x="1771" y="-14"/>
              <a:ext cx="27" cy="149"/>
            </a:xfrm>
            <a:prstGeom prst="rect">
              <a:avLst/>
            </a:prstGeom>
            <a:solidFill>
              <a:srgbClr val="8083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2" name="Rectangle 268"/>
            <p:cNvSpPr>
              <a:spLocks noChangeArrowheads="1"/>
            </p:cNvSpPr>
            <p:nvPr userDrawn="1"/>
          </p:nvSpPr>
          <p:spPr bwMode="auto">
            <a:xfrm>
              <a:off x="1798" y="-14"/>
              <a:ext cx="34" cy="149"/>
            </a:xfrm>
            <a:prstGeom prst="rect">
              <a:avLst/>
            </a:prstGeom>
            <a:solidFill>
              <a:srgbClr val="818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3" name="Rectangle 269"/>
            <p:cNvSpPr>
              <a:spLocks noChangeArrowheads="1"/>
            </p:cNvSpPr>
            <p:nvPr userDrawn="1"/>
          </p:nvSpPr>
          <p:spPr bwMode="auto">
            <a:xfrm>
              <a:off x="1832" y="-14"/>
              <a:ext cx="27" cy="149"/>
            </a:xfrm>
            <a:prstGeom prst="rect">
              <a:avLst/>
            </a:prstGeom>
            <a:solidFill>
              <a:srgbClr val="8386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4" name="Rectangle 270"/>
            <p:cNvSpPr>
              <a:spLocks noChangeArrowheads="1"/>
            </p:cNvSpPr>
            <p:nvPr userDrawn="1"/>
          </p:nvSpPr>
          <p:spPr bwMode="auto">
            <a:xfrm>
              <a:off x="1859" y="-14"/>
              <a:ext cx="27" cy="149"/>
            </a:xfrm>
            <a:prstGeom prst="rect">
              <a:avLst/>
            </a:prstGeom>
            <a:solidFill>
              <a:srgbClr val="858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5" name="Rectangle 271"/>
            <p:cNvSpPr>
              <a:spLocks noChangeArrowheads="1"/>
            </p:cNvSpPr>
            <p:nvPr userDrawn="1"/>
          </p:nvSpPr>
          <p:spPr bwMode="auto">
            <a:xfrm>
              <a:off x="1886" y="-14"/>
              <a:ext cx="22" cy="149"/>
            </a:xfrm>
            <a:prstGeom prst="rect">
              <a:avLst/>
            </a:prstGeom>
            <a:solidFill>
              <a:srgbClr val="868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6" name="Rectangle 272"/>
            <p:cNvSpPr>
              <a:spLocks noChangeArrowheads="1"/>
            </p:cNvSpPr>
            <p:nvPr userDrawn="1"/>
          </p:nvSpPr>
          <p:spPr bwMode="auto">
            <a:xfrm>
              <a:off x="1908" y="-14"/>
              <a:ext cx="34" cy="149"/>
            </a:xfrm>
            <a:prstGeom prst="rect">
              <a:avLst/>
            </a:prstGeom>
            <a:solidFill>
              <a:srgbClr val="888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7" name="Rectangle 273"/>
            <p:cNvSpPr>
              <a:spLocks noChangeArrowheads="1"/>
            </p:cNvSpPr>
            <p:nvPr userDrawn="1"/>
          </p:nvSpPr>
          <p:spPr bwMode="auto">
            <a:xfrm>
              <a:off x="1942" y="-14"/>
              <a:ext cx="22" cy="149"/>
            </a:xfrm>
            <a:prstGeom prst="rect">
              <a:avLst/>
            </a:prstGeom>
            <a:solidFill>
              <a:srgbClr val="898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8" name="Rectangle 274"/>
            <p:cNvSpPr>
              <a:spLocks noChangeArrowheads="1"/>
            </p:cNvSpPr>
            <p:nvPr userDrawn="1"/>
          </p:nvSpPr>
          <p:spPr bwMode="auto">
            <a:xfrm>
              <a:off x="1964" y="-14"/>
              <a:ext cx="27" cy="149"/>
            </a:xfrm>
            <a:prstGeom prst="rect">
              <a:avLst/>
            </a:prstGeom>
            <a:solidFill>
              <a:srgbClr val="8B8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9" name="Rectangle 275"/>
            <p:cNvSpPr>
              <a:spLocks noChangeArrowheads="1"/>
            </p:cNvSpPr>
            <p:nvPr userDrawn="1"/>
          </p:nvSpPr>
          <p:spPr bwMode="auto">
            <a:xfrm>
              <a:off x="1991" y="-14"/>
              <a:ext cx="39" cy="149"/>
            </a:xfrm>
            <a:prstGeom prst="rect">
              <a:avLst/>
            </a:prstGeom>
            <a:solidFill>
              <a:srgbClr val="8D9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0" name="Rectangle 276"/>
            <p:cNvSpPr>
              <a:spLocks noChangeArrowheads="1"/>
            </p:cNvSpPr>
            <p:nvPr userDrawn="1"/>
          </p:nvSpPr>
          <p:spPr bwMode="auto">
            <a:xfrm>
              <a:off x="2030" y="-14"/>
              <a:ext cx="22" cy="149"/>
            </a:xfrm>
            <a:prstGeom prst="rect">
              <a:avLst/>
            </a:prstGeom>
            <a:solidFill>
              <a:srgbClr val="8F9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1" name="Rectangle 277"/>
            <p:cNvSpPr>
              <a:spLocks noChangeArrowheads="1"/>
            </p:cNvSpPr>
            <p:nvPr userDrawn="1"/>
          </p:nvSpPr>
          <p:spPr bwMode="auto">
            <a:xfrm>
              <a:off x="2052" y="-14"/>
              <a:ext cx="27" cy="149"/>
            </a:xfrm>
            <a:prstGeom prst="rect">
              <a:avLst/>
            </a:prstGeom>
            <a:solidFill>
              <a:srgbClr val="909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2" name="Rectangle 278"/>
            <p:cNvSpPr>
              <a:spLocks noChangeArrowheads="1"/>
            </p:cNvSpPr>
            <p:nvPr userDrawn="1"/>
          </p:nvSpPr>
          <p:spPr bwMode="auto">
            <a:xfrm>
              <a:off x="2079" y="-14"/>
              <a:ext cx="39" cy="149"/>
            </a:xfrm>
            <a:prstGeom prst="rect">
              <a:avLst/>
            </a:prstGeom>
            <a:solidFill>
              <a:srgbClr val="929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3" name="Rectangle 279"/>
            <p:cNvSpPr>
              <a:spLocks noChangeArrowheads="1"/>
            </p:cNvSpPr>
            <p:nvPr userDrawn="1"/>
          </p:nvSpPr>
          <p:spPr bwMode="auto">
            <a:xfrm>
              <a:off x="2118" y="-14"/>
              <a:ext cx="22" cy="149"/>
            </a:xfrm>
            <a:prstGeom prst="rect">
              <a:avLst/>
            </a:prstGeom>
            <a:solidFill>
              <a:srgbClr val="949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4" name="Rectangle 280"/>
            <p:cNvSpPr>
              <a:spLocks noChangeArrowheads="1"/>
            </p:cNvSpPr>
            <p:nvPr userDrawn="1"/>
          </p:nvSpPr>
          <p:spPr bwMode="auto">
            <a:xfrm>
              <a:off x="2140" y="-14"/>
              <a:ext cx="22" cy="149"/>
            </a:xfrm>
            <a:prstGeom prst="rect">
              <a:avLst/>
            </a:prstGeom>
            <a:solidFill>
              <a:srgbClr val="95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5" name="Rectangle 281"/>
            <p:cNvSpPr>
              <a:spLocks noChangeArrowheads="1"/>
            </p:cNvSpPr>
            <p:nvPr userDrawn="1"/>
          </p:nvSpPr>
          <p:spPr bwMode="auto">
            <a:xfrm>
              <a:off x="2162" y="-14"/>
              <a:ext cx="28" cy="149"/>
            </a:xfrm>
            <a:prstGeom prst="rect">
              <a:avLst/>
            </a:prstGeom>
            <a:solidFill>
              <a:srgbClr val="969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" name="Rectangle 282"/>
            <p:cNvSpPr>
              <a:spLocks noChangeArrowheads="1"/>
            </p:cNvSpPr>
            <p:nvPr userDrawn="1"/>
          </p:nvSpPr>
          <p:spPr bwMode="auto">
            <a:xfrm>
              <a:off x="2190" y="-14"/>
              <a:ext cx="27" cy="149"/>
            </a:xfrm>
            <a:prstGeom prst="rect">
              <a:avLst/>
            </a:prstGeom>
            <a:solidFill>
              <a:srgbClr val="989B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7" name="Rectangle 283"/>
            <p:cNvSpPr>
              <a:spLocks noChangeArrowheads="1"/>
            </p:cNvSpPr>
            <p:nvPr userDrawn="1"/>
          </p:nvSpPr>
          <p:spPr bwMode="auto">
            <a:xfrm>
              <a:off x="2217" y="-14"/>
              <a:ext cx="23" cy="149"/>
            </a:xfrm>
            <a:prstGeom prst="rect">
              <a:avLst/>
            </a:prstGeom>
            <a:solidFill>
              <a:srgbClr val="9A9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" name="Rectangle 284"/>
            <p:cNvSpPr>
              <a:spLocks noChangeArrowheads="1"/>
            </p:cNvSpPr>
            <p:nvPr userDrawn="1"/>
          </p:nvSpPr>
          <p:spPr bwMode="auto">
            <a:xfrm>
              <a:off x="2240" y="-14"/>
              <a:ext cx="32" cy="149"/>
            </a:xfrm>
            <a:prstGeom prst="rect">
              <a:avLst/>
            </a:prstGeom>
            <a:solidFill>
              <a:srgbClr val="9B9E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9" name="Rectangle 285"/>
            <p:cNvSpPr>
              <a:spLocks noChangeArrowheads="1"/>
            </p:cNvSpPr>
            <p:nvPr userDrawn="1"/>
          </p:nvSpPr>
          <p:spPr bwMode="auto">
            <a:xfrm>
              <a:off x="2272" y="-14"/>
              <a:ext cx="28" cy="149"/>
            </a:xfrm>
            <a:prstGeom prst="rect">
              <a:avLst/>
            </a:prstGeom>
            <a:solidFill>
              <a:srgbClr val="9D9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30" name="Rectangle 286"/>
            <p:cNvSpPr>
              <a:spLocks noChangeArrowheads="1"/>
            </p:cNvSpPr>
            <p:nvPr userDrawn="1"/>
          </p:nvSpPr>
          <p:spPr bwMode="auto">
            <a:xfrm>
              <a:off x="2300" y="-14"/>
              <a:ext cx="38" cy="149"/>
            </a:xfrm>
            <a:prstGeom prst="rect">
              <a:avLst/>
            </a:prstGeom>
            <a:solidFill>
              <a:srgbClr val="9FA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31" name="Rectangle 287"/>
            <p:cNvSpPr>
              <a:spLocks noChangeArrowheads="1"/>
            </p:cNvSpPr>
            <p:nvPr userDrawn="1"/>
          </p:nvSpPr>
          <p:spPr bwMode="auto">
            <a:xfrm>
              <a:off x="2338" y="-14"/>
              <a:ext cx="23" cy="149"/>
            </a:xfrm>
            <a:prstGeom prst="rect">
              <a:avLst/>
            </a:prstGeom>
            <a:solidFill>
              <a:srgbClr val="A0A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32" name="Rectangle 288"/>
            <p:cNvSpPr>
              <a:spLocks noChangeArrowheads="1"/>
            </p:cNvSpPr>
            <p:nvPr userDrawn="1"/>
          </p:nvSpPr>
          <p:spPr bwMode="auto">
            <a:xfrm>
              <a:off x="2361" y="-14"/>
              <a:ext cx="27" cy="149"/>
            </a:xfrm>
            <a:prstGeom prst="rect">
              <a:avLst/>
            </a:prstGeom>
            <a:solidFill>
              <a:srgbClr val="A2A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33" name="Rectangle 289"/>
            <p:cNvSpPr>
              <a:spLocks noChangeArrowheads="1"/>
            </p:cNvSpPr>
            <p:nvPr userDrawn="1"/>
          </p:nvSpPr>
          <p:spPr bwMode="auto">
            <a:xfrm>
              <a:off x="2388" y="-14"/>
              <a:ext cx="45" cy="149"/>
            </a:xfrm>
            <a:prstGeom prst="rect">
              <a:avLst/>
            </a:prstGeom>
            <a:solidFill>
              <a:srgbClr val="A4A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34" name="Rectangle 290"/>
            <p:cNvSpPr>
              <a:spLocks noChangeArrowheads="1"/>
            </p:cNvSpPr>
            <p:nvPr userDrawn="1"/>
          </p:nvSpPr>
          <p:spPr bwMode="auto">
            <a:xfrm>
              <a:off x="2433" y="-14"/>
              <a:ext cx="26" cy="149"/>
            </a:xfrm>
            <a:prstGeom prst="rect">
              <a:avLst/>
            </a:prstGeom>
            <a:solidFill>
              <a:srgbClr val="A6A8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35" name="Rectangle 291"/>
            <p:cNvSpPr>
              <a:spLocks noChangeArrowheads="1"/>
            </p:cNvSpPr>
            <p:nvPr userDrawn="1"/>
          </p:nvSpPr>
          <p:spPr bwMode="auto">
            <a:xfrm>
              <a:off x="2459" y="-14"/>
              <a:ext cx="40" cy="149"/>
            </a:xfrm>
            <a:prstGeom prst="rect">
              <a:avLst/>
            </a:prstGeom>
            <a:solidFill>
              <a:srgbClr val="A8A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36" name="Rectangle 292"/>
            <p:cNvSpPr>
              <a:spLocks noChangeArrowheads="1"/>
            </p:cNvSpPr>
            <p:nvPr userDrawn="1"/>
          </p:nvSpPr>
          <p:spPr bwMode="auto">
            <a:xfrm>
              <a:off x="2499" y="-14"/>
              <a:ext cx="44" cy="149"/>
            </a:xfrm>
            <a:prstGeom prst="rect">
              <a:avLst/>
            </a:prstGeom>
            <a:solidFill>
              <a:srgbClr val="AAAC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37" name="Rectangle 293"/>
            <p:cNvSpPr>
              <a:spLocks noChangeArrowheads="1"/>
            </p:cNvSpPr>
            <p:nvPr userDrawn="1"/>
          </p:nvSpPr>
          <p:spPr bwMode="auto">
            <a:xfrm>
              <a:off x="2543" y="-14"/>
              <a:ext cx="38" cy="149"/>
            </a:xfrm>
            <a:prstGeom prst="rect">
              <a:avLst/>
            </a:prstGeom>
            <a:solidFill>
              <a:srgbClr val="ACA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38" name="Rectangle 294"/>
            <p:cNvSpPr>
              <a:spLocks noChangeArrowheads="1"/>
            </p:cNvSpPr>
            <p:nvPr userDrawn="1"/>
          </p:nvSpPr>
          <p:spPr bwMode="auto">
            <a:xfrm>
              <a:off x="2581" y="-14"/>
              <a:ext cx="22" cy="149"/>
            </a:xfrm>
            <a:prstGeom prst="rect">
              <a:avLst/>
            </a:prstGeom>
            <a:solidFill>
              <a:srgbClr val="AE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39" name="Rectangle 295"/>
            <p:cNvSpPr>
              <a:spLocks noChangeArrowheads="1"/>
            </p:cNvSpPr>
            <p:nvPr userDrawn="1"/>
          </p:nvSpPr>
          <p:spPr bwMode="auto">
            <a:xfrm>
              <a:off x="2603" y="-14"/>
              <a:ext cx="28" cy="149"/>
            </a:xfrm>
            <a:prstGeom prst="rect">
              <a:avLst/>
            </a:prstGeom>
            <a:solidFill>
              <a:srgbClr val="AFB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40" name="Rectangle 296"/>
            <p:cNvSpPr>
              <a:spLocks noChangeArrowheads="1"/>
            </p:cNvSpPr>
            <p:nvPr userDrawn="1"/>
          </p:nvSpPr>
          <p:spPr bwMode="auto">
            <a:xfrm>
              <a:off x="2631" y="-14"/>
              <a:ext cx="43" cy="149"/>
            </a:xfrm>
            <a:prstGeom prst="rect">
              <a:avLst/>
            </a:prstGeom>
            <a:solidFill>
              <a:srgbClr val="B1B3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41" name="Rectangle 297"/>
            <p:cNvSpPr>
              <a:spLocks noChangeArrowheads="1"/>
            </p:cNvSpPr>
            <p:nvPr userDrawn="1"/>
          </p:nvSpPr>
          <p:spPr bwMode="auto">
            <a:xfrm>
              <a:off x="2674" y="-14"/>
              <a:ext cx="40" cy="149"/>
            </a:xfrm>
            <a:prstGeom prst="rect">
              <a:avLst/>
            </a:prstGeom>
            <a:solidFill>
              <a:srgbClr val="B3B5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42" name="Rectangle 298"/>
            <p:cNvSpPr>
              <a:spLocks noChangeArrowheads="1"/>
            </p:cNvSpPr>
            <p:nvPr userDrawn="1"/>
          </p:nvSpPr>
          <p:spPr bwMode="auto">
            <a:xfrm>
              <a:off x="2714" y="-14"/>
              <a:ext cx="27" cy="149"/>
            </a:xfrm>
            <a:prstGeom prst="rect">
              <a:avLst/>
            </a:prstGeom>
            <a:solidFill>
              <a:srgbClr val="B5B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43" name="Rectangle 299"/>
            <p:cNvSpPr>
              <a:spLocks noChangeArrowheads="1"/>
            </p:cNvSpPr>
            <p:nvPr userDrawn="1"/>
          </p:nvSpPr>
          <p:spPr bwMode="auto">
            <a:xfrm>
              <a:off x="2741" y="-14"/>
              <a:ext cx="28" cy="149"/>
            </a:xfrm>
            <a:prstGeom prst="rect">
              <a:avLst/>
            </a:prstGeom>
            <a:solidFill>
              <a:srgbClr val="B7B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44" name="Rectangle 300"/>
            <p:cNvSpPr>
              <a:spLocks noChangeArrowheads="1"/>
            </p:cNvSpPr>
            <p:nvPr userDrawn="1"/>
          </p:nvSpPr>
          <p:spPr bwMode="auto">
            <a:xfrm>
              <a:off x="2769" y="-14"/>
              <a:ext cx="38" cy="149"/>
            </a:xfrm>
            <a:prstGeom prst="rect">
              <a:avLst/>
            </a:prstGeom>
            <a:solidFill>
              <a:srgbClr val="B8BA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45" name="Rectangle 301"/>
            <p:cNvSpPr>
              <a:spLocks noChangeArrowheads="1"/>
            </p:cNvSpPr>
            <p:nvPr userDrawn="1"/>
          </p:nvSpPr>
          <p:spPr bwMode="auto">
            <a:xfrm>
              <a:off x="2807" y="-14"/>
              <a:ext cx="22" cy="149"/>
            </a:xfrm>
            <a:prstGeom prst="rect">
              <a:avLst/>
            </a:prstGeom>
            <a:solidFill>
              <a:srgbClr val="BABB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46" name="Rectangle 302"/>
            <p:cNvSpPr>
              <a:spLocks noChangeArrowheads="1"/>
            </p:cNvSpPr>
            <p:nvPr userDrawn="1"/>
          </p:nvSpPr>
          <p:spPr bwMode="auto">
            <a:xfrm>
              <a:off x="2829" y="-14"/>
              <a:ext cx="44" cy="149"/>
            </a:xfrm>
            <a:prstGeom prst="rect">
              <a:avLst/>
            </a:prstGeom>
            <a:solidFill>
              <a:srgbClr val="BBB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47" name="Rectangle 303"/>
            <p:cNvSpPr>
              <a:spLocks noChangeArrowheads="1"/>
            </p:cNvSpPr>
            <p:nvPr userDrawn="1"/>
          </p:nvSpPr>
          <p:spPr bwMode="auto">
            <a:xfrm>
              <a:off x="2873" y="-14"/>
              <a:ext cx="39" cy="149"/>
            </a:xfrm>
            <a:prstGeom prst="rect">
              <a:avLst/>
            </a:prstGeom>
            <a:solidFill>
              <a:srgbClr val="BDBF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48" name="Rectangle 304"/>
            <p:cNvSpPr>
              <a:spLocks noChangeArrowheads="1"/>
            </p:cNvSpPr>
            <p:nvPr userDrawn="1"/>
          </p:nvSpPr>
          <p:spPr bwMode="auto">
            <a:xfrm>
              <a:off x="2912" y="-14"/>
              <a:ext cx="27" cy="149"/>
            </a:xfrm>
            <a:prstGeom prst="rect">
              <a:avLst/>
            </a:prstGeom>
            <a:solidFill>
              <a:srgbClr val="BFC0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49" name="Rectangle 305"/>
            <p:cNvSpPr>
              <a:spLocks noChangeArrowheads="1"/>
            </p:cNvSpPr>
            <p:nvPr userDrawn="1"/>
          </p:nvSpPr>
          <p:spPr bwMode="auto">
            <a:xfrm>
              <a:off x="2939" y="-14"/>
              <a:ext cx="45" cy="149"/>
            </a:xfrm>
            <a:prstGeom prst="rect">
              <a:avLst/>
            </a:prstGeom>
            <a:solidFill>
              <a:srgbClr val="C1C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50" name="Rectangle 306"/>
            <p:cNvSpPr>
              <a:spLocks noChangeArrowheads="1"/>
            </p:cNvSpPr>
            <p:nvPr userDrawn="1"/>
          </p:nvSpPr>
          <p:spPr bwMode="auto">
            <a:xfrm>
              <a:off x="2984" y="-14"/>
              <a:ext cx="44" cy="149"/>
            </a:xfrm>
            <a:prstGeom prst="rect">
              <a:avLst/>
            </a:prstGeom>
            <a:solidFill>
              <a:srgbClr val="C3C4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51" name="Rectangle 307"/>
            <p:cNvSpPr>
              <a:spLocks noChangeArrowheads="1"/>
            </p:cNvSpPr>
            <p:nvPr userDrawn="1"/>
          </p:nvSpPr>
          <p:spPr bwMode="auto">
            <a:xfrm>
              <a:off x="3028" y="-14"/>
              <a:ext cx="44" cy="149"/>
            </a:xfrm>
            <a:prstGeom prst="rect">
              <a:avLst/>
            </a:prstGeom>
            <a:solidFill>
              <a:srgbClr val="C5C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52" name="Rectangle 308"/>
            <p:cNvSpPr>
              <a:spLocks noChangeArrowheads="1"/>
            </p:cNvSpPr>
            <p:nvPr userDrawn="1"/>
          </p:nvSpPr>
          <p:spPr bwMode="auto">
            <a:xfrm>
              <a:off x="3072" y="-14"/>
              <a:ext cx="44" cy="149"/>
            </a:xfrm>
            <a:prstGeom prst="rect">
              <a:avLst/>
            </a:prstGeom>
            <a:solidFill>
              <a:srgbClr val="C7C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53" name="Rectangle 309"/>
            <p:cNvSpPr>
              <a:spLocks noChangeArrowheads="1"/>
            </p:cNvSpPr>
            <p:nvPr userDrawn="1"/>
          </p:nvSpPr>
          <p:spPr bwMode="auto">
            <a:xfrm>
              <a:off x="3116" y="-14"/>
              <a:ext cx="44" cy="149"/>
            </a:xfrm>
            <a:prstGeom prst="rect">
              <a:avLst/>
            </a:prstGeom>
            <a:solidFill>
              <a:srgbClr val="C9CA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54" name="Rectangle 310"/>
            <p:cNvSpPr>
              <a:spLocks noChangeArrowheads="1"/>
            </p:cNvSpPr>
            <p:nvPr userDrawn="1"/>
          </p:nvSpPr>
          <p:spPr bwMode="auto">
            <a:xfrm>
              <a:off x="3160" y="-14"/>
              <a:ext cx="44" cy="149"/>
            </a:xfrm>
            <a:prstGeom prst="rect">
              <a:avLst/>
            </a:prstGeom>
            <a:solidFill>
              <a:srgbClr val="CBCC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55" name="Rectangle 311"/>
            <p:cNvSpPr>
              <a:spLocks noChangeArrowheads="1"/>
            </p:cNvSpPr>
            <p:nvPr userDrawn="1"/>
          </p:nvSpPr>
          <p:spPr bwMode="auto">
            <a:xfrm>
              <a:off x="3204" y="-14"/>
              <a:ext cx="45" cy="149"/>
            </a:xfrm>
            <a:prstGeom prst="rect">
              <a:avLst/>
            </a:prstGeom>
            <a:solidFill>
              <a:srgbClr val="CDCE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56" name="Rectangle 312"/>
            <p:cNvSpPr>
              <a:spLocks noChangeArrowheads="1"/>
            </p:cNvSpPr>
            <p:nvPr userDrawn="1"/>
          </p:nvSpPr>
          <p:spPr bwMode="auto">
            <a:xfrm>
              <a:off x="3249" y="-14"/>
              <a:ext cx="44" cy="149"/>
            </a:xfrm>
            <a:prstGeom prst="rect">
              <a:avLst/>
            </a:prstGeom>
            <a:solidFill>
              <a:srgbClr val="CEC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57" name="Rectangle 313"/>
            <p:cNvSpPr>
              <a:spLocks noChangeArrowheads="1"/>
            </p:cNvSpPr>
            <p:nvPr userDrawn="1"/>
          </p:nvSpPr>
          <p:spPr bwMode="auto">
            <a:xfrm>
              <a:off x="3293" y="-14"/>
              <a:ext cx="44" cy="149"/>
            </a:xfrm>
            <a:prstGeom prst="rect">
              <a:avLst/>
            </a:prstGeom>
            <a:solidFill>
              <a:srgbClr val="D0D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58" name="Rectangle 314"/>
            <p:cNvSpPr>
              <a:spLocks noChangeArrowheads="1"/>
            </p:cNvSpPr>
            <p:nvPr userDrawn="1"/>
          </p:nvSpPr>
          <p:spPr bwMode="auto">
            <a:xfrm>
              <a:off x="3337" y="-14"/>
              <a:ext cx="44" cy="149"/>
            </a:xfrm>
            <a:prstGeom prst="rect">
              <a:avLst/>
            </a:prstGeom>
            <a:solidFill>
              <a:srgbClr val="D2D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59" name="Rectangle 315"/>
            <p:cNvSpPr>
              <a:spLocks noChangeArrowheads="1"/>
            </p:cNvSpPr>
            <p:nvPr userDrawn="1"/>
          </p:nvSpPr>
          <p:spPr bwMode="auto">
            <a:xfrm>
              <a:off x="3381" y="-14"/>
              <a:ext cx="43" cy="149"/>
            </a:xfrm>
            <a:prstGeom prst="rect">
              <a:avLst/>
            </a:prstGeom>
            <a:solidFill>
              <a:srgbClr val="D4D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60" name="Rectangle 316"/>
            <p:cNvSpPr>
              <a:spLocks noChangeArrowheads="1"/>
            </p:cNvSpPr>
            <p:nvPr userDrawn="1"/>
          </p:nvSpPr>
          <p:spPr bwMode="auto">
            <a:xfrm>
              <a:off x="3424" y="-14"/>
              <a:ext cx="44" cy="149"/>
            </a:xfrm>
            <a:prstGeom prst="rect">
              <a:avLst/>
            </a:prstGeom>
            <a:solidFill>
              <a:srgbClr val="D6D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61" name="Rectangle 317"/>
            <p:cNvSpPr>
              <a:spLocks noChangeArrowheads="1"/>
            </p:cNvSpPr>
            <p:nvPr userDrawn="1"/>
          </p:nvSpPr>
          <p:spPr bwMode="auto">
            <a:xfrm>
              <a:off x="3468" y="-14"/>
              <a:ext cx="45" cy="149"/>
            </a:xfrm>
            <a:prstGeom prst="rect">
              <a:avLst/>
            </a:prstGeom>
            <a:solidFill>
              <a:srgbClr val="D7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62" name="Rectangle 318"/>
            <p:cNvSpPr>
              <a:spLocks noChangeArrowheads="1"/>
            </p:cNvSpPr>
            <p:nvPr userDrawn="1"/>
          </p:nvSpPr>
          <p:spPr bwMode="auto">
            <a:xfrm>
              <a:off x="3513" y="-14"/>
              <a:ext cx="66" cy="149"/>
            </a:xfrm>
            <a:prstGeom prst="rect">
              <a:avLst/>
            </a:prstGeom>
            <a:solidFill>
              <a:srgbClr val="D9DA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63" name="Rectangle 319"/>
            <p:cNvSpPr>
              <a:spLocks noChangeArrowheads="1"/>
            </p:cNvSpPr>
            <p:nvPr userDrawn="1"/>
          </p:nvSpPr>
          <p:spPr bwMode="auto">
            <a:xfrm>
              <a:off x="3579" y="-14"/>
              <a:ext cx="44" cy="149"/>
            </a:xfrm>
            <a:prstGeom prst="rect">
              <a:avLst/>
            </a:prstGeom>
            <a:solidFill>
              <a:srgbClr val="DBD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64" name="Rectangle 320"/>
            <p:cNvSpPr>
              <a:spLocks noChangeArrowheads="1"/>
            </p:cNvSpPr>
            <p:nvPr userDrawn="1"/>
          </p:nvSpPr>
          <p:spPr bwMode="auto">
            <a:xfrm>
              <a:off x="3623" y="-14"/>
              <a:ext cx="66" cy="149"/>
            </a:xfrm>
            <a:prstGeom prst="rect">
              <a:avLst/>
            </a:prstGeom>
            <a:solidFill>
              <a:srgbClr val="DDD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65" name="Rectangle 321"/>
            <p:cNvSpPr>
              <a:spLocks noChangeArrowheads="1"/>
            </p:cNvSpPr>
            <p:nvPr userDrawn="1"/>
          </p:nvSpPr>
          <p:spPr bwMode="auto">
            <a:xfrm>
              <a:off x="3689" y="-14"/>
              <a:ext cx="44" cy="149"/>
            </a:xfrm>
            <a:prstGeom prst="rect">
              <a:avLst/>
            </a:prstGeom>
            <a:solidFill>
              <a:srgbClr val="DFE0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66" name="Rectangle 322"/>
            <p:cNvSpPr>
              <a:spLocks noChangeArrowheads="1"/>
            </p:cNvSpPr>
            <p:nvPr userDrawn="1"/>
          </p:nvSpPr>
          <p:spPr bwMode="auto">
            <a:xfrm>
              <a:off x="3733" y="-14"/>
              <a:ext cx="44" cy="149"/>
            </a:xfrm>
            <a:prstGeom prst="rect">
              <a:avLst/>
            </a:prstGeom>
            <a:solidFill>
              <a:srgbClr val="E1E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67" name="Rectangle 323"/>
            <p:cNvSpPr>
              <a:spLocks noChangeArrowheads="1"/>
            </p:cNvSpPr>
            <p:nvPr userDrawn="1"/>
          </p:nvSpPr>
          <p:spPr bwMode="auto">
            <a:xfrm>
              <a:off x="3777" y="-14"/>
              <a:ext cx="45" cy="149"/>
            </a:xfrm>
            <a:prstGeom prst="rect">
              <a:avLst/>
            </a:prstGeom>
            <a:solidFill>
              <a:srgbClr val="E2E2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68" name="Rectangle 324"/>
            <p:cNvSpPr>
              <a:spLocks noChangeArrowheads="1"/>
            </p:cNvSpPr>
            <p:nvPr userDrawn="1"/>
          </p:nvSpPr>
          <p:spPr bwMode="auto">
            <a:xfrm>
              <a:off x="3822" y="-14"/>
              <a:ext cx="44" cy="149"/>
            </a:xfrm>
            <a:prstGeom prst="rect">
              <a:avLst/>
            </a:prstGeom>
            <a:solidFill>
              <a:srgbClr val="E3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69" name="Rectangle 325"/>
            <p:cNvSpPr>
              <a:spLocks noChangeArrowheads="1"/>
            </p:cNvSpPr>
            <p:nvPr userDrawn="1"/>
          </p:nvSpPr>
          <p:spPr bwMode="auto">
            <a:xfrm>
              <a:off x="3866" y="-14"/>
              <a:ext cx="66" cy="149"/>
            </a:xfrm>
            <a:prstGeom prst="rect">
              <a:avLst/>
            </a:prstGeom>
            <a:solidFill>
              <a:srgbClr val="E5E5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70" name="Rectangle 326"/>
            <p:cNvSpPr>
              <a:spLocks noChangeArrowheads="1"/>
            </p:cNvSpPr>
            <p:nvPr userDrawn="1"/>
          </p:nvSpPr>
          <p:spPr bwMode="auto">
            <a:xfrm>
              <a:off x="3932" y="-14"/>
              <a:ext cx="44" cy="149"/>
            </a:xfrm>
            <a:prstGeom prst="rect">
              <a:avLst/>
            </a:prstGeom>
            <a:solidFill>
              <a:srgbClr val="E6E7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71" name="Rectangle 327"/>
            <p:cNvSpPr>
              <a:spLocks noChangeArrowheads="1"/>
            </p:cNvSpPr>
            <p:nvPr userDrawn="1"/>
          </p:nvSpPr>
          <p:spPr bwMode="auto">
            <a:xfrm>
              <a:off x="3976" y="-14"/>
              <a:ext cx="66" cy="149"/>
            </a:xfrm>
            <a:prstGeom prst="rect">
              <a:avLst/>
            </a:prstGeom>
            <a:solidFill>
              <a:srgbClr val="E8E8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72" name="Rectangle 328"/>
            <p:cNvSpPr>
              <a:spLocks noChangeArrowheads="1"/>
            </p:cNvSpPr>
            <p:nvPr userDrawn="1"/>
          </p:nvSpPr>
          <p:spPr bwMode="auto">
            <a:xfrm>
              <a:off x="4042" y="-14"/>
              <a:ext cx="67" cy="149"/>
            </a:xfrm>
            <a:prstGeom prst="rect">
              <a:avLst/>
            </a:prstGeom>
            <a:solidFill>
              <a:srgbClr val="EA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73" name="Rectangle 329"/>
            <p:cNvSpPr>
              <a:spLocks noChangeArrowheads="1"/>
            </p:cNvSpPr>
            <p:nvPr userDrawn="1"/>
          </p:nvSpPr>
          <p:spPr bwMode="auto">
            <a:xfrm>
              <a:off x="4109" y="-14"/>
              <a:ext cx="65" cy="149"/>
            </a:xfrm>
            <a:prstGeom prst="rect">
              <a:avLst/>
            </a:prstGeom>
            <a:solidFill>
              <a:srgbClr val="EBE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74" name="Rectangle 330"/>
            <p:cNvSpPr>
              <a:spLocks noChangeArrowheads="1"/>
            </p:cNvSpPr>
            <p:nvPr userDrawn="1"/>
          </p:nvSpPr>
          <p:spPr bwMode="auto">
            <a:xfrm>
              <a:off x="4174" y="-14"/>
              <a:ext cx="66" cy="149"/>
            </a:xfrm>
            <a:prstGeom prst="rect">
              <a:avLst/>
            </a:prstGeom>
            <a:solidFill>
              <a:srgbClr val="EDE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75" name="Rectangle 331"/>
            <p:cNvSpPr>
              <a:spLocks noChangeArrowheads="1"/>
            </p:cNvSpPr>
            <p:nvPr userDrawn="1"/>
          </p:nvSpPr>
          <p:spPr bwMode="auto">
            <a:xfrm>
              <a:off x="4240" y="-14"/>
              <a:ext cx="66" cy="149"/>
            </a:xfrm>
            <a:prstGeom prst="rect">
              <a:avLst/>
            </a:prstGeom>
            <a:solidFill>
              <a:srgbClr val="EEEF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76" name="Rectangle 332"/>
            <p:cNvSpPr>
              <a:spLocks noChangeArrowheads="1"/>
            </p:cNvSpPr>
            <p:nvPr userDrawn="1"/>
          </p:nvSpPr>
          <p:spPr bwMode="auto">
            <a:xfrm>
              <a:off x="4306" y="-14"/>
              <a:ext cx="89" cy="149"/>
            </a:xfrm>
            <a:prstGeom prst="rect">
              <a:avLst/>
            </a:prstGeom>
            <a:solidFill>
              <a:srgbClr val="F0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77" name="Rectangle 333"/>
            <p:cNvSpPr>
              <a:spLocks noChangeArrowheads="1"/>
            </p:cNvSpPr>
            <p:nvPr userDrawn="1"/>
          </p:nvSpPr>
          <p:spPr bwMode="auto">
            <a:xfrm>
              <a:off x="4395" y="-14"/>
              <a:ext cx="88" cy="149"/>
            </a:xfrm>
            <a:prstGeom prst="rect">
              <a:avLst/>
            </a:prstGeom>
            <a:solidFill>
              <a:srgbClr val="F2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78" name="Rectangle 334"/>
            <p:cNvSpPr>
              <a:spLocks noChangeArrowheads="1"/>
            </p:cNvSpPr>
            <p:nvPr userDrawn="1"/>
          </p:nvSpPr>
          <p:spPr bwMode="auto">
            <a:xfrm>
              <a:off x="4483" y="-14"/>
              <a:ext cx="66" cy="149"/>
            </a:xfrm>
            <a:prstGeom prst="rect">
              <a:avLst/>
            </a:prstGeom>
            <a:solidFill>
              <a:srgbClr val="F3F3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79" name="Rectangle 335"/>
            <p:cNvSpPr>
              <a:spLocks noChangeArrowheads="1"/>
            </p:cNvSpPr>
            <p:nvPr userDrawn="1"/>
          </p:nvSpPr>
          <p:spPr bwMode="auto">
            <a:xfrm>
              <a:off x="4549" y="-14"/>
              <a:ext cx="89" cy="149"/>
            </a:xfrm>
            <a:prstGeom prst="rect">
              <a:avLst/>
            </a:prstGeom>
            <a:solidFill>
              <a:srgbClr val="F4F5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80" name="Rectangle 336"/>
            <p:cNvSpPr>
              <a:spLocks noChangeArrowheads="1"/>
            </p:cNvSpPr>
            <p:nvPr userDrawn="1"/>
          </p:nvSpPr>
          <p:spPr bwMode="auto">
            <a:xfrm>
              <a:off x="4638" y="-14"/>
              <a:ext cx="110" cy="149"/>
            </a:xfrm>
            <a:prstGeom prst="rect">
              <a:avLst/>
            </a:prstGeom>
            <a:solidFill>
              <a:srgbClr val="F6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81" name="Rectangle 337"/>
            <p:cNvSpPr>
              <a:spLocks noChangeArrowheads="1"/>
            </p:cNvSpPr>
            <p:nvPr userDrawn="1"/>
          </p:nvSpPr>
          <p:spPr bwMode="auto">
            <a:xfrm>
              <a:off x="4748" y="-14"/>
              <a:ext cx="88" cy="149"/>
            </a:xfrm>
            <a:prstGeom prst="rect">
              <a:avLst/>
            </a:pr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82" name="Rectangle 338"/>
            <p:cNvSpPr>
              <a:spLocks noChangeArrowheads="1"/>
            </p:cNvSpPr>
            <p:nvPr userDrawn="1"/>
          </p:nvSpPr>
          <p:spPr bwMode="auto">
            <a:xfrm>
              <a:off x="4836" y="-14"/>
              <a:ext cx="132" cy="149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83" name="Rectangle 339"/>
            <p:cNvSpPr>
              <a:spLocks noChangeArrowheads="1"/>
            </p:cNvSpPr>
            <p:nvPr userDrawn="1"/>
          </p:nvSpPr>
          <p:spPr bwMode="auto">
            <a:xfrm>
              <a:off x="4968" y="-14"/>
              <a:ext cx="154" cy="149"/>
            </a:xfrm>
            <a:prstGeom prst="rect">
              <a:avLst/>
            </a:prstGeom>
            <a:solidFill>
              <a:srgbClr val="FA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84" name="Rectangle 340"/>
            <p:cNvSpPr>
              <a:spLocks noChangeArrowheads="1"/>
            </p:cNvSpPr>
            <p:nvPr userDrawn="1"/>
          </p:nvSpPr>
          <p:spPr bwMode="auto">
            <a:xfrm>
              <a:off x="5122" y="-14"/>
              <a:ext cx="221" cy="149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85" name="Rectangle 341"/>
            <p:cNvSpPr>
              <a:spLocks noChangeArrowheads="1"/>
            </p:cNvSpPr>
            <p:nvPr userDrawn="1"/>
          </p:nvSpPr>
          <p:spPr bwMode="auto">
            <a:xfrm>
              <a:off x="5343" y="-14"/>
              <a:ext cx="199" cy="149"/>
            </a:xfrm>
            <a:prstGeom prst="rect">
              <a:avLst/>
            </a:prstGeom>
            <a:solidFill>
              <a:srgbClr val="FD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86" name="Rectangle 342"/>
            <p:cNvSpPr>
              <a:spLocks noChangeArrowheads="1"/>
            </p:cNvSpPr>
            <p:nvPr userDrawn="1"/>
          </p:nvSpPr>
          <p:spPr bwMode="auto">
            <a:xfrm>
              <a:off x="5542" y="-14"/>
              <a:ext cx="100" cy="1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7" name="Freeform 353"/>
          <p:cNvSpPr>
            <a:spLocks/>
          </p:cNvSpPr>
          <p:nvPr>
            <p:custDataLst>
              <p:tags r:id="rId16"/>
            </p:custDataLst>
          </p:nvPr>
        </p:nvSpPr>
        <p:spPr bwMode="auto">
          <a:xfrm>
            <a:off x="6403975" y="-20636"/>
            <a:ext cx="2559050" cy="234951"/>
          </a:xfrm>
          <a:custGeom>
            <a:avLst/>
            <a:gdLst>
              <a:gd name="T0" fmla="*/ 0 w 1612"/>
              <a:gd name="T1" fmla="*/ 0 h 164"/>
              <a:gd name="T2" fmla="*/ 2147483647 w 1612"/>
              <a:gd name="T3" fmla="*/ 2147483647 h 164"/>
              <a:gd name="T4" fmla="*/ 2147483647 w 1612"/>
              <a:gd name="T5" fmla="*/ 2147483647 h 164"/>
              <a:gd name="T6" fmla="*/ 2147483647 w 1612"/>
              <a:gd name="T7" fmla="*/ 0 h 164"/>
              <a:gd name="T8" fmla="*/ 0 w 1612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361" tIns="45682" rIns="91361" bIns="45682"/>
          <a:lstStyle/>
          <a:p>
            <a:endParaRPr lang="ru-RU"/>
          </a:p>
        </p:txBody>
      </p:sp>
      <p:sp>
        <p:nvSpPr>
          <p:cNvPr id="1028" name="AutoShape 196"/>
          <p:cNvSpPr>
            <a:spLocks noChangeAspect="1" noChangeArrowheads="1" noTextEdit="1"/>
          </p:cNvSpPr>
          <p:nvPr>
            <p:custDataLst>
              <p:tags r:id="rId17"/>
            </p:custDataLst>
          </p:nvPr>
        </p:nvSpPr>
        <p:spPr bwMode="auto">
          <a:xfrm>
            <a:off x="-6350" y="-26988"/>
            <a:ext cx="8991600" cy="25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1" tIns="45682" rIns="91361" bIns="45682"/>
          <a:lstStyle/>
          <a:p>
            <a:endParaRPr lang="ru-RU"/>
          </a:p>
        </p:txBody>
      </p:sp>
      <p:grpSp>
        <p:nvGrpSpPr>
          <p:cNvPr id="1029" name="Group 355"/>
          <p:cNvGrpSpPr>
            <a:grpSpLocks/>
          </p:cNvGrpSpPr>
          <p:nvPr>
            <p:custDataLst>
              <p:tags r:id="rId18"/>
            </p:custDataLst>
          </p:nvPr>
        </p:nvGrpSpPr>
        <p:grpSpPr bwMode="auto">
          <a:xfrm>
            <a:off x="4763" y="6484938"/>
            <a:ext cx="8958262" cy="258762"/>
            <a:chOff x="3" y="4085"/>
            <a:chExt cx="5643" cy="163"/>
          </a:xfrm>
        </p:grpSpPr>
        <p:sp>
          <p:nvSpPr>
            <p:cNvPr id="1040" name="Rectangle 36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1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>
                <a:gd name="T0" fmla="*/ 0 w 1612"/>
                <a:gd name="T1" fmla="*/ 0 h 164"/>
                <a:gd name="T2" fmla="*/ 95 w 1612"/>
                <a:gd name="T3" fmla="*/ 161 h 164"/>
                <a:gd name="T4" fmla="*/ 1612 w 1612"/>
                <a:gd name="T5" fmla="*/ 161 h 164"/>
                <a:gd name="T6" fmla="*/ 1612 w 1612"/>
                <a:gd name="T7" fmla="*/ 0 h 164"/>
                <a:gd name="T8" fmla="*/ 0 w 161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30" name="pg num"/>
          <p:cNvSpPr>
            <a:spLocks noGrp="1" noChangeArrowheads="1"/>
          </p:cNvSpPr>
          <p:nvPr>
            <p:ph type="sldNum" sz="quarter" idx="4"/>
            <p:custDataLst>
              <p:tags r:id="rId19"/>
            </p:custDataLst>
          </p:nvPr>
        </p:nvSpPr>
        <p:spPr bwMode="auto">
          <a:xfrm>
            <a:off x="6870700" y="6527800"/>
            <a:ext cx="1866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b="1">
                <a:solidFill>
                  <a:schemeClr val="bg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3D75A6D-181E-4DE3-B7D7-D4B063229B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  <p:custDataLst>
              <p:tags r:id="rId20"/>
            </p:custDataLst>
          </p:nvPr>
        </p:nvSpPr>
        <p:spPr bwMode="auto">
          <a:xfrm>
            <a:off x="119065" y="230190"/>
            <a:ext cx="861853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2" name="Rectangle 3"/>
          <p:cNvSpPr>
            <a:spLocks noGrp="1" noChangeArrowheads="1"/>
          </p:cNvSpPr>
          <p:nvPr>
            <p:ph type="body" idx="1"/>
            <p:custDataLst>
              <p:tags r:id="rId21"/>
            </p:custDataLst>
          </p:nvPr>
        </p:nvSpPr>
        <p:spPr bwMode="auto">
          <a:xfrm>
            <a:off x="122240" y="1273177"/>
            <a:ext cx="8618537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grpSp>
        <p:nvGrpSpPr>
          <p:cNvPr id="1033" name="McK Slide Elements"/>
          <p:cNvGrpSpPr>
            <a:grpSpLocks/>
          </p:cNvGrpSpPr>
          <p:nvPr/>
        </p:nvGrpSpPr>
        <p:grpSpPr bwMode="auto">
          <a:xfrm>
            <a:off x="122240" y="531815"/>
            <a:ext cx="8618537" cy="6167437"/>
            <a:chOff x="77" y="335"/>
            <a:chExt cx="5429" cy="3885"/>
          </a:xfrm>
        </p:grpSpPr>
        <p:sp>
          <p:nvSpPr>
            <p:cNvPr id="1038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893763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893763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893763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893763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893763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smtClean="0"/>
                <a:t>Unit of measure</a:t>
              </a:r>
            </a:p>
          </p:txBody>
        </p:sp>
        <p:sp>
          <p:nvSpPr>
            <p:cNvPr id="1039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4"/>
              <a:ext cx="5145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 marL="804863" indent="-804863" defTabSz="893763" eaLnBrk="0" hangingPunct="0">
                <a:tabLst>
                  <a:tab pos="715963" algn="r"/>
                </a:tabLs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893763" eaLnBrk="0" hangingPunct="0">
                <a:tabLst>
                  <a:tab pos="715963" algn="r"/>
                </a:tabLs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893763" eaLnBrk="0" hangingPunct="0">
                <a:tabLst>
                  <a:tab pos="715963" algn="r"/>
                </a:tabLs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893763" eaLnBrk="0" hangingPunct="0">
                <a:tabLst>
                  <a:tab pos="715963" algn="r"/>
                </a:tabLs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893763" eaLnBrk="0" hangingPunct="0">
                <a:tabLst>
                  <a:tab pos="715963" algn="r"/>
                </a:tabLs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8937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15963" algn="r"/>
                </a:tabLs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8937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15963" algn="r"/>
                </a:tabLs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8937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15963" algn="r"/>
                </a:tabLs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8937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15963" algn="r"/>
                </a:tabLs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ru-RU" smtClean="0">
                  <a:solidFill>
                    <a:srgbClr val="000000"/>
                  </a:solidFill>
                </a:rPr>
                <a:t>	</a:t>
              </a:r>
              <a:r>
                <a:rPr lang="en-US" smtClean="0">
                  <a:solidFill>
                    <a:srgbClr val="000000"/>
                  </a:solidFill>
                </a:rPr>
                <a:t>*</a:t>
              </a:r>
              <a:r>
                <a:rPr lang="ru-RU" smtClean="0">
                  <a:solidFill>
                    <a:srgbClr val="000000"/>
                  </a:solidFill>
                </a:rPr>
                <a:t>	Сноска</a:t>
              </a:r>
              <a:endParaRPr lang="en-US" smtClean="0">
                <a:solidFill>
                  <a:srgbClr val="000000"/>
                </a:solidFill>
              </a:endParaRPr>
            </a:p>
            <a:p>
              <a:pPr eaLnBrk="1" hangingPunct="1">
                <a:spcBef>
                  <a:spcPct val="20000"/>
                </a:spcBef>
                <a:defRPr/>
              </a:pPr>
              <a:r>
                <a:rPr lang="ru-RU" smtClean="0">
                  <a:solidFill>
                    <a:srgbClr val="000000"/>
                  </a:solidFill>
                </a:rPr>
                <a:t>	Источник</a:t>
              </a:r>
              <a:r>
                <a:rPr lang="en-US" smtClean="0">
                  <a:solidFill>
                    <a:srgbClr val="000000"/>
                  </a:solidFill>
                </a:rPr>
                <a:t>:</a:t>
              </a:r>
              <a:r>
                <a:rPr lang="ru-RU" smtClean="0">
                  <a:solidFill>
                    <a:srgbClr val="000000"/>
                  </a:solidFill>
                </a:rPr>
                <a:t>	Источник</a:t>
              </a:r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034" name="Working Draft" hidden="1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 rot="5400000">
            <a:off x="8027196" y="2710658"/>
            <a:ext cx="1728788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600" smtClean="0"/>
              <a:t>Working Draft - Last Modified 09/06/2006 21:40:09</a:t>
            </a:r>
          </a:p>
        </p:txBody>
      </p:sp>
      <p:sp>
        <p:nvSpPr>
          <p:cNvPr id="1035" name="Printed" hidden="1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 rot="5400000">
            <a:off x="8403431" y="4217196"/>
            <a:ext cx="976313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600" smtClean="0"/>
              <a:t>Printed 08/06/2006 17:52:59</a:t>
            </a:r>
          </a:p>
        </p:txBody>
      </p:sp>
      <p:sp>
        <p:nvSpPr>
          <p:cNvPr id="2" name="doc id"/>
          <p:cNvSpPr>
            <a:spLocks noGrp="1" noChangeArrowheads="1"/>
          </p:cNvSpPr>
          <p:nvPr>
            <p:ph type="ftr" sz="quarter" idx="3"/>
            <p:custDataLst>
              <p:tags r:id="rId24"/>
            </p:custDataLst>
          </p:nvPr>
        </p:nvSpPr>
        <p:spPr bwMode="auto">
          <a:xfrm>
            <a:off x="147638" y="36513"/>
            <a:ext cx="18065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800" b="1">
                <a:solidFill>
                  <a:schemeClr val="bg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  <p:graphicFrame>
        <p:nvGraphicFramePr>
          <p:cNvPr id="1037" name="Rectangle 38" hidden="1"/>
          <p:cNvGraphicFramePr>
            <a:graphicFrameLocks/>
          </p:cNvGraphicFramePr>
          <p:nvPr>
            <p:custDataLst>
              <p:tags r:id="rId2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5" name="think-cell Slide" r:id="rId27" imgW="0" imgH="0" progId="TCLayout.ActiveDocument.1">
                  <p:embed/>
                </p:oleObj>
              </mc:Choice>
              <mc:Fallback>
                <p:oleObj name="think-cell Slide" r:id="rId27" imgW="0" imgH="0" progId="TCLayout.ActiveDocument.1">
                  <p:embed/>
                  <p:pic>
                    <p:nvPicPr>
                      <p:cNvPr id="0" name="Rectangle 38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</p:sldLayoutIdLst>
  <p:hf hdr="0" ftr="0" dt="0"/>
  <p:txStyles>
    <p:titleStyle>
      <a:lvl1pPr algn="l" defTabSz="893573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893573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3573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3573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3573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6808" algn="l" defTabSz="894590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3626" algn="l" defTabSz="894590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0439" algn="l" defTabSz="894590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7249" algn="l" defTabSz="894590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341241" indent="-341241" algn="l" defTabSz="893573" rtl="0" eaLnBrk="0" fontAlgn="base" hangingPunct="0">
        <a:spcBef>
          <a:spcPct val="0"/>
        </a:spcBef>
        <a:spcAft>
          <a:spcPct val="0"/>
        </a:spcAft>
        <a:buSzPct val="120000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42845" indent="-141258" algn="l" defTabSz="893573" rtl="0" eaLnBrk="0" fontAlgn="base" hangingPunct="0">
        <a:spcBef>
          <a:spcPct val="0"/>
        </a:spcBef>
        <a:spcAft>
          <a:spcPct val="0"/>
        </a:spcAft>
        <a:buSzPct val="120000"/>
        <a:buChar char="•"/>
        <a:defRPr sz="1600">
          <a:solidFill>
            <a:schemeClr val="tx1"/>
          </a:solidFill>
          <a:latin typeface="+mn-lt"/>
        </a:defRPr>
      </a:lvl2pPr>
      <a:lvl3pPr marL="293626" indent="-147607" algn="l" defTabSz="893573" rtl="0" eaLnBrk="0" fontAlgn="base" hangingPunct="0">
        <a:spcBef>
          <a:spcPct val="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3pPr>
      <a:lvl4pPr marL="430121" indent="-133322" algn="l" defTabSz="893573" rtl="0" eaLnBrk="0" fontAlgn="base" hangingPunct="0">
        <a:spcBef>
          <a:spcPct val="0"/>
        </a:spcBef>
        <a:spcAft>
          <a:spcPct val="0"/>
        </a:spcAft>
        <a:buSzPct val="89000"/>
        <a:buChar char="•"/>
        <a:defRPr sz="1600">
          <a:solidFill>
            <a:schemeClr val="tx1"/>
          </a:solidFill>
          <a:latin typeface="+mn-lt"/>
        </a:defRPr>
      </a:lvl4pPr>
      <a:lvl5pPr marL="580903" indent="-147607" algn="l" defTabSz="893573" rtl="0" eaLnBrk="0" fontAlgn="base" hangingPunct="0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5pPr>
      <a:lvl6pPr marL="1038933" indent="-149099" algn="l" defTabSz="894590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6pPr>
      <a:lvl7pPr marL="1495743" indent="-149099" algn="l" defTabSz="894590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7pPr>
      <a:lvl8pPr marL="1952557" indent="-149099" algn="l" defTabSz="894590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8pPr>
      <a:lvl9pPr marL="2409370" indent="-149099" algn="l" defTabSz="894590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36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08" algn="l" defTabSz="9136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26" algn="l" defTabSz="9136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439" algn="l" defTabSz="9136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249" algn="l" defTabSz="9136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063" algn="l" defTabSz="9136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874" algn="l" defTabSz="9136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686" algn="l" defTabSz="9136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500" algn="l" defTabSz="9136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43"/>
          <p:cNvGrpSpPr>
            <a:grpSpLocks/>
          </p:cNvGrpSpPr>
          <p:nvPr>
            <p:custDataLst>
              <p:tags r:id="rId17"/>
            </p:custDataLst>
          </p:nvPr>
        </p:nvGrpSpPr>
        <p:grpSpPr bwMode="auto">
          <a:xfrm>
            <a:off x="-6223" y="-21782"/>
            <a:ext cx="8962994" cy="236496"/>
            <a:chOff x="-4" y="-14"/>
            <a:chExt cx="5646" cy="149"/>
          </a:xfrm>
        </p:grpSpPr>
        <p:sp>
          <p:nvSpPr>
            <p:cNvPr id="1042" name="Rectangle 198"/>
            <p:cNvSpPr>
              <a:spLocks noChangeArrowheads="1"/>
            </p:cNvSpPr>
            <p:nvPr userDrawn="1"/>
          </p:nvSpPr>
          <p:spPr bwMode="auto">
            <a:xfrm>
              <a:off x="-4" y="-14"/>
              <a:ext cx="3" cy="149"/>
            </a:xfrm>
            <a:prstGeom prst="rect">
              <a:avLst/>
            </a:prstGeom>
            <a:solidFill>
              <a:srgbClr val="00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3" name="Rectangle 199"/>
            <p:cNvSpPr>
              <a:spLocks noChangeArrowheads="1"/>
            </p:cNvSpPr>
            <p:nvPr userDrawn="1"/>
          </p:nvSpPr>
          <p:spPr bwMode="auto">
            <a:xfrm>
              <a:off x="-1" y="-14"/>
              <a:ext cx="4" cy="149"/>
            </a:xfrm>
            <a:prstGeom prst="rect">
              <a:avLst/>
            </a:prstGeom>
            <a:solidFill>
              <a:srgbClr val="02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4" name="Rectangle 200"/>
            <p:cNvSpPr>
              <a:spLocks noChangeArrowheads="1"/>
            </p:cNvSpPr>
            <p:nvPr userDrawn="1"/>
          </p:nvSpPr>
          <p:spPr bwMode="auto">
            <a:xfrm>
              <a:off x="3" y="-14"/>
              <a:ext cx="4" cy="149"/>
            </a:xfrm>
            <a:prstGeom prst="rect">
              <a:avLst/>
            </a:prstGeom>
            <a:solidFill>
              <a:srgbClr val="04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5" name="Rectangle 201"/>
            <p:cNvSpPr>
              <a:spLocks noChangeArrowheads="1"/>
            </p:cNvSpPr>
            <p:nvPr userDrawn="1"/>
          </p:nvSpPr>
          <p:spPr bwMode="auto">
            <a:xfrm>
              <a:off x="7" y="-14"/>
              <a:ext cx="3" cy="149"/>
            </a:xfrm>
            <a:prstGeom prst="rect">
              <a:avLst/>
            </a:prstGeom>
            <a:solidFill>
              <a:srgbClr val="06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6" name="Rectangle 202"/>
            <p:cNvSpPr>
              <a:spLocks noChangeArrowheads="1"/>
            </p:cNvSpPr>
            <p:nvPr userDrawn="1"/>
          </p:nvSpPr>
          <p:spPr bwMode="auto">
            <a:xfrm>
              <a:off x="10" y="-14"/>
              <a:ext cx="4" cy="149"/>
            </a:xfrm>
            <a:prstGeom prst="rect">
              <a:avLst/>
            </a:prstGeom>
            <a:solidFill>
              <a:srgbClr val="08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7" name="Rectangle 203"/>
            <p:cNvSpPr>
              <a:spLocks noChangeArrowheads="1"/>
            </p:cNvSpPr>
            <p:nvPr userDrawn="1"/>
          </p:nvSpPr>
          <p:spPr bwMode="auto">
            <a:xfrm>
              <a:off x="14" y="-14"/>
              <a:ext cx="6" cy="149"/>
            </a:xfrm>
            <a:prstGeom prst="rect">
              <a:avLst/>
            </a:prstGeom>
            <a:solidFill>
              <a:srgbClr val="0A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8" name="Rectangle 204"/>
            <p:cNvSpPr>
              <a:spLocks noChangeArrowheads="1"/>
            </p:cNvSpPr>
            <p:nvPr userDrawn="1"/>
          </p:nvSpPr>
          <p:spPr bwMode="auto">
            <a:xfrm>
              <a:off x="20" y="-14"/>
              <a:ext cx="12" cy="149"/>
            </a:xfrm>
            <a:prstGeom prst="rect">
              <a:avLst/>
            </a:prstGeom>
            <a:solidFill>
              <a:srgbClr val="0C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9" name="Rectangle 205"/>
            <p:cNvSpPr>
              <a:spLocks noChangeArrowheads="1"/>
            </p:cNvSpPr>
            <p:nvPr userDrawn="1"/>
          </p:nvSpPr>
          <p:spPr bwMode="auto">
            <a:xfrm>
              <a:off x="32" y="-14"/>
              <a:ext cx="11" cy="149"/>
            </a:xfrm>
            <a:prstGeom prst="rect">
              <a:avLst/>
            </a:prstGeom>
            <a:solidFill>
              <a:srgbClr val="0E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0" name="Rectangle 206"/>
            <p:cNvSpPr>
              <a:spLocks noChangeArrowheads="1"/>
            </p:cNvSpPr>
            <p:nvPr userDrawn="1"/>
          </p:nvSpPr>
          <p:spPr bwMode="auto">
            <a:xfrm>
              <a:off x="43" y="-14"/>
              <a:ext cx="15" cy="149"/>
            </a:xfrm>
            <a:prstGeom prst="rect">
              <a:avLst/>
            </a:prstGeom>
            <a:solidFill>
              <a:srgbClr val="10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1" name="Rectangle 207"/>
            <p:cNvSpPr>
              <a:spLocks noChangeArrowheads="1"/>
            </p:cNvSpPr>
            <p:nvPr userDrawn="1"/>
          </p:nvSpPr>
          <p:spPr bwMode="auto">
            <a:xfrm>
              <a:off x="58" y="-14"/>
              <a:ext cx="15" cy="149"/>
            </a:xfrm>
            <a:prstGeom prst="rect">
              <a:avLst/>
            </a:prstGeom>
            <a:solidFill>
              <a:srgbClr val="122C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2" name="Rectangle 208"/>
            <p:cNvSpPr>
              <a:spLocks noChangeArrowheads="1"/>
            </p:cNvSpPr>
            <p:nvPr userDrawn="1"/>
          </p:nvSpPr>
          <p:spPr bwMode="auto">
            <a:xfrm>
              <a:off x="73" y="-14"/>
              <a:ext cx="16" cy="149"/>
            </a:xfrm>
            <a:prstGeom prst="rect">
              <a:avLst/>
            </a:prstGeom>
            <a:solidFill>
              <a:srgbClr val="14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3" name="Rectangle 209"/>
            <p:cNvSpPr>
              <a:spLocks noChangeArrowheads="1"/>
            </p:cNvSpPr>
            <p:nvPr userDrawn="1"/>
          </p:nvSpPr>
          <p:spPr bwMode="auto">
            <a:xfrm>
              <a:off x="89" y="-14"/>
              <a:ext cx="22" cy="149"/>
            </a:xfrm>
            <a:prstGeom prst="rect">
              <a:avLst/>
            </a:prstGeom>
            <a:solidFill>
              <a:srgbClr val="16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4" name="Rectangle 210"/>
            <p:cNvSpPr>
              <a:spLocks noChangeArrowheads="1"/>
            </p:cNvSpPr>
            <p:nvPr userDrawn="1"/>
          </p:nvSpPr>
          <p:spPr bwMode="auto">
            <a:xfrm>
              <a:off x="111" y="-14"/>
              <a:ext cx="28" cy="149"/>
            </a:xfrm>
            <a:prstGeom prst="rect">
              <a:avLst/>
            </a:prstGeom>
            <a:solidFill>
              <a:srgbClr val="182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5" name="Rectangle 211"/>
            <p:cNvSpPr>
              <a:spLocks noChangeArrowheads="1"/>
            </p:cNvSpPr>
            <p:nvPr userDrawn="1"/>
          </p:nvSpPr>
          <p:spPr bwMode="auto">
            <a:xfrm>
              <a:off x="139" y="-14"/>
              <a:ext cx="28" cy="149"/>
            </a:xfrm>
            <a:prstGeom prst="rect">
              <a:avLst/>
            </a:prstGeom>
            <a:solidFill>
              <a:srgbClr val="1A2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6" name="Rectangle 212"/>
            <p:cNvSpPr>
              <a:spLocks noChangeArrowheads="1"/>
            </p:cNvSpPr>
            <p:nvPr userDrawn="1"/>
          </p:nvSpPr>
          <p:spPr bwMode="auto">
            <a:xfrm>
              <a:off x="167" y="-14"/>
              <a:ext cx="21" cy="149"/>
            </a:xfrm>
            <a:prstGeom prst="rect">
              <a:avLst/>
            </a:prstGeom>
            <a:solidFill>
              <a:srgbClr val="1C3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7" name="Rectangle 213"/>
            <p:cNvSpPr>
              <a:spLocks noChangeArrowheads="1"/>
            </p:cNvSpPr>
            <p:nvPr userDrawn="1"/>
          </p:nvSpPr>
          <p:spPr bwMode="auto">
            <a:xfrm>
              <a:off x="188" y="-14"/>
              <a:ext cx="22" cy="149"/>
            </a:xfrm>
            <a:prstGeom prst="rect">
              <a:avLst/>
            </a:prstGeom>
            <a:solidFill>
              <a:srgbClr val="1E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8" name="Rectangle 214"/>
            <p:cNvSpPr>
              <a:spLocks noChangeArrowheads="1"/>
            </p:cNvSpPr>
            <p:nvPr userDrawn="1"/>
          </p:nvSpPr>
          <p:spPr bwMode="auto">
            <a:xfrm>
              <a:off x="210" y="-14"/>
              <a:ext cx="22" cy="149"/>
            </a:xfrm>
            <a:prstGeom prst="rect">
              <a:avLst/>
            </a:prstGeom>
            <a:solidFill>
              <a:srgbClr val="20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9" name="Rectangle 215"/>
            <p:cNvSpPr>
              <a:spLocks noChangeArrowheads="1"/>
            </p:cNvSpPr>
            <p:nvPr userDrawn="1"/>
          </p:nvSpPr>
          <p:spPr bwMode="auto">
            <a:xfrm>
              <a:off x="232" y="-14"/>
              <a:ext cx="40" cy="149"/>
            </a:xfrm>
            <a:prstGeom prst="rect">
              <a:avLst/>
            </a:prstGeom>
            <a:solidFill>
              <a:srgbClr val="223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0" name="Rectangle 216"/>
            <p:cNvSpPr>
              <a:spLocks noChangeArrowheads="1"/>
            </p:cNvSpPr>
            <p:nvPr userDrawn="1"/>
          </p:nvSpPr>
          <p:spPr bwMode="auto">
            <a:xfrm>
              <a:off x="272" y="-14"/>
              <a:ext cx="22" cy="149"/>
            </a:xfrm>
            <a:prstGeom prst="rect">
              <a:avLst/>
            </a:prstGeom>
            <a:solidFill>
              <a:srgbClr val="2435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1" name="Rectangle 217"/>
            <p:cNvSpPr>
              <a:spLocks noChangeArrowheads="1"/>
            </p:cNvSpPr>
            <p:nvPr userDrawn="1"/>
          </p:nvSpPr>
          <p:spPr bwMode="auto">
            <a:xfrm>
              <a:off x="294" y="-14"/>
              <a:ext cx="22" cy="149"/>
            </a:xfrm>
            <a:prstGeom prst="rect">
              <a:avLst/>
            </a:prstGeom>
            <a:solidFill>
              <a:srgbClr val="2636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2" name="Rectangle 218"/>
            <p:cNvSpPr>
              <a:spLocks noChangeArrowheads="1"/>
            </p:cNvSpPr>
            <p:nvPr userDrawn="1"/>
          </p:nvSpPr>
          <p:spPr bwMode="auto">
            <a:xfrm>
              <a:off x="316" y="-14"/>
              <a:ext cx="27" cy="149"/>
            </a:xfrm>
            <a:prstGeom prst="rect">
              <a:avLst/>
            </a:prstGeom>
            <a:solidFill>
              <a:srgbClr val="283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3" name="Rectangle 219"/>
            <p:cNvSpPr>
              <a:spLocks noChangeArrowheads="1"/>
            </p:cNvSpPr>
            <p:nvPr userDrawn="1"/>
          </p:nvSpPr>
          <p:spPr bwMode="auto">
            <a:xfrm>
              <a:off x="343" y="-14"/>
              <a:ext cx="33" cy="149"/>
            </a:xfrm>
            <a:prstGeom prst="rect">
              <a:avLst/>
            </a:prstGeom>
            <a:solidFill>
              <a:srgbClr val="2A3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4" name="Rectangle 220"/>
            <p:cNvSpPr>
              <a:spLocks noChangeArrowheads="1"/>
            </p:cNvSpPr>
            <p:nvPr userDrawn="1"/>
          </p:nvSpPr>
          <p:spPr bwMode="auto">
            <a:xfrm>
              <a:off x="376" y="-14"/>
              <a:ext cx="27" cy="149"/>
            </a:xfrm>
            <a:prstGeom prst="rect">
              <a:avLst/>
            </a:prstGeom>
            <a:solidFill>
              <a:srgbClr val="2C3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5" name="Rectangle 221"/>
            <p:cNvSpPr>
              <a:spLocks noChangeArrowheads="1"/>
            </p:cNvSpPr>
            <p:nvPr userDrawn="1"/>
          </p:nvSpPr>
          <p:spPr bwMode="auto">
            <a:xfrm>
              <a:off x="403" y="-14"/>
              <a:ext cx="28" cy="149"/>
            </a:xfrm>
            <a:prstGeom prst="rect">
              <a:avLst/>
            </a:prstGeom>
            <a:solidFill>
              <a:srgbClr val="2D3B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6" name="Rectangle 222"/>
            <p:cNvSpPr>
              <a:spLocks noChangeArrowheads="1"/>
            </p:cNvSpPr>
            <p:nvPr userDrawn="1"/>
          </p:nvSpPr>
          <p:spPr bwMode="auto">
            <a:xfrm>
              <a:off x="431" y="-14"/>
              <a:ext cx="33" cy="149"/>
            </a:xfrm>
            <a:prstGeom prst="rect">
              <a:avLst/>
            </a:prstGeom>
            <a:solidFill>
              <a:srgbClr val="2F3C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7" name="Rectangle 223"/>
            <p:cNvSpPr>
              <a:spLocks noChangeArrowheads="1"/>
            </p:cNvSpPr>
            <p:nvPr userDrawn="1"/>
          </p:nvSpPr>
          <p:spPr bwMode="auto">
            <a:xfrm>
              <a:off x="464" y="-14"/>
              <a:ext cx="27" cy="149"/>
            </a:xfrm>
            <a:prstGeom prst="rect">
              <a:avLst/>
            </a:prstGeom>
            <a:solidFill>
              <a:srgbClr val="313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8" name="Rectangle 224"/>
            <p:cNvSpPr>
              <a:spLocks noChangeArrowheads="1"/>
            </p:cNvSpPr>
            <p:nvPr userDrawn="1"/>
          </p:nvSpPr>
          <p:spPr bwMode="auto">
            <a:xfrm>
              <a:off x="491" y="-14"/>
              <a:ext cx="40" cy="149"/>
            </a:xfrm>
            <a:prstGeom prst="rect">
              <a:avLst/>
            </a:prstGeom>
            <a:solidFill>
              <a:srgbClr val="333F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9" name="Rectangle 225"/>
            <p:cNvSpPr>
              <a:spLocks noChangeArrowheads="1"/>
            </p:cNvSpPr>
            <p:nvPr userDrawn="1"/>
          </p:nvSpPr>
          <p:spPr bwMode="auto">
            <a:xfrm>
              <a:off x="531" y="-14"/>
              <a:ext cx="27" cy="149"/>
            </a:xfrm>
            <a:prstGeom prst="rect">
              <a:avLst/>
            </a:prstGeom>
            <a:solidFill>
              <a:srgbClr val="354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0" name="Rectangle 226"/>
            <p:cNvSpPr>
              <a:spLocks noChangeArrowheads="1"/>
            </p:cNvSpPr>
            <p:nvPr userDrawn="1"/>
          </p:nvSpPr>
          <p:spPr bwMode="auto">
            <a:xfrm>
              <a:off x="558" y="-14"/>
              <a:ext cx="27" cy="149"/>
            </a:xfrm>
            <a:prstGeom prst="rect">
              <a:avLst/>
            </a:prstGeom>
            <a:solidFill>
              <a:srgbClr val="374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1" name="Rectangle 227"/>
            <p:cNvSpPr>
              <a:spLocks noChangeArrowheads="1"/>
            </p:cNvSpPr>
            <p:nvPr userDrawn="1"/>
          </p:nvSpPr>
          <p:spPr bwMode="auto">
            <a:xfrm>
              <a:off x="585" y="-14"/>
              <a:ext cx="23" cy="149"/>
            </a:xfrm>
            <a:prstGeom prst="rect">
              <a:avLst/>
            </a:prstGeom>
            <a:solidFill>
              <a:srgbClr val="3844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2" name="Rectangle 228"/>
            <p:cNvSpPr>
              <a:spLocks noChangeArrowheads="1"/>
            </p:cNvSpPr>
            <p:nvPr userDrawn="1"/>
          </p:nvSpPr>
          <p:spPr bwMode="auto">
            <a:xfrm>
              <a:off x="608" y="-14"/>
              <a:ext cx="38" cy="149"/>
            </a:xfrm>
            <a:prstGeom prst="rect">
              <a:avLst/>
            </a:prstGeom>
            <a:solidFill>
              <a:srgbClr val="3A45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3" name="Rectangle 229"/>
            <p:cNvSpPr>
              <a:spLocks noChangeArrowheads="1"/>
            </p:cNvSpPr>
            <p:nvPr userDrawn="1"/>
          </p:nvSpPr>
          <p:spPr bwMode="auto">
            <a:xfrm>
              <a:off x="646" y="-14"/>
              <a:ext cx="28" cy="149"/>
            </a:xfrm>
            <a:prstGeom prst="rect">
              <a:avLst/>
            </a:prstGeom>
            <a:solidFill>
              <a:srgbClr val="3C4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4" name="Rectangle 230"/>
            <p:cNvSpPr>
              <a:spLocks noChangeArrowheads="1"/>
            </p:cNvSpPr>
            <p:nvPr userDrawn="1"/>
          </p:nvSpPr>
          <p:spPr bwMode="auto">
            <a:xfrm>
              <a:off x="674" y="-14"/>
              <a:ext cx="38" cy="149"/>
            </a:xfrm>
            <a:prstGeom prst="rect">
              <a:avLst/>
            </a:prstGeom>
            <a:solidFill>
              <a:srgbClr val="3E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5" name="Rectangle 231"/>
            <p:cNvSpPr>
              <a:spLocks noChangeArrowheads="1"/>
            </p:cNvSpPr>
            <p:nvPr userDrawn="1"/>
          </p:nvSpPr>
          <p:spPr bwMode="auto">
            <a:xfrm>
              <a:off x="712" y="-14"/>
              <a:ext cx="28" cy="149"/>
            </a:xfrm>
            <a:prstGeom prst="rect">
              <a:avLst/>
            </a:prstGeom>
            <a:solidFill>
              <a:srgbClr val="404A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6" name="Rectangle 232"/>
            <p:cNvSpPr>
              <a:spLocks noChangeArrowheads="1"/>
            </p:cNvSpPr>
            <p:nvPr userDrawn="1"/>
          </p:nvSpPr>
          <p:spPr bwMode="auto">
            <a:xfrm>
              <a:off x="740" y="-14"/>
              <a:ext cx="38" cy="149"/>
            </a:xfrm>
            <a:prstGeom prst="rect">
              <a:avLst/>
            </a:prstGeom>
            <a:solidFill>
              <a:srgbClr val="424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7" name="Rectangle 233"/>
            <p:cNvSpPr>
              <a:spLocks noChangeArrowheads="1"/>
            </p:cNvSpPr>
            <p:nvPr userDrawn="1"/>
          </p:nvSpPr>
          <p:spPr bwMode="auto">
            <a:xfrm>
              <a:off x="778" y="-14"/>
              <a:ext cx="28" cy="149"/>
            </a:xfrm>
            <a:prstGeom prst="rect">
              <a:avLst/>
            </a:prstGeom>
            <a:solidFill>
              <a:srgbClr val="444D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8" name="Rectangle 234"/>
            <p:cNvSpPr>
              <a:spLocks noChangeArrowheads="1"/>
            </p:cNvSpPr>
            <p:nvPr userDrawn="1"/>
          </p:nvSpPr>
          <p:spPr bwMode="auto">
            <a:xfrm>
              <a:off x="806" y="-14"/>
              <a:ext cx="33" cy="149"/>
            </a:xfrm>
            <a:prstGeom prst="rect">
              <a:avLst/>
            </a:prstGeom>
            <a:solidFill>
              <a:srgbClr val="464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9" name="Rectangle 235"/>
            <p:cNvSpPr>
              <a:spLocks noChangeArrowheads="1"/>
            </p:cNvSpPr>
            <p:nvPr userDrawn="1"/>
          </p:nvSpPr>
          <p:spPr bwMode="auto">
            <a:xfrm>
              <a:off x="839" y="-14"/>
              <a:ext cx="28" cy="149"/>
            </a:xfrm>
            <a:prstGeom prst="rect">
              <a:avLst/>
            </a:prstGeom>
            <a:solidFill>
              <a:srgbClr val="475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0" name="Rectangle 236"/>
            <p:cNvSpPr>
              <a:spLocks noChangeArrowheads="1"/>
            </p:cNvSpPr>
            <p:nvPr userDrawn="1"/>
          </p:nvSpPr>
          <p:spPr bwMode="auto">
            <a:xfrm>
              <a:off x="867" y="-14"/>
              <a:ext cx="28" cy="149"/>
            </a:xfrm>
            <a:prstGeom prst="rect">
              <a:avLst/>
            </a:prstGeom>
            <a:solidFill>
              <a:srgbClr val="495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1" name="Rectangle 237"/>
            <p:cNvSpPr>
              <a:spLocks noChangeArrowheads="1"/>
            </p:cNvSpPr>
            <p:nvPr userDrawn="1"/>
          </p:nvSpPr>
          <p:spPr bwMode="auto">
            <a:xfrm>
              <a:off x="895" y="-14"/>
              <a:ext cx="38" cy="149"/>
            </a:xfrm>
            <a:prstGeom prst="rect">
              <a:avLst/>
            </a:prstGeom>
            <a:solidFill>
              <a:srgbClr val="4B5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2" name="Rectangle 238"/>
            <p:cNvSpPr>
              <a:spLocks noChangeArrowheads="1"/>
            </p:cNvSpPr>
            <p:nvPr userDrawn="1"/>
          </p:nvSpPr>
          <p:spPr bwMode="auto">
            <a:xfrm>
              <a:off x="933" y="-14"/>
              <a:ext cx="27" cy="149"/>
            </a:xfrm>
            <a:prstGeom prst="rect">
              <a:avLst/>
            </a:prstGeom>
            <a:solidFill>
              <a:srgbClr val="4D55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3" name="Rectangle 239"/>
            <p:cNvSpPr>
              <a:spLocks noChangeArrowheads="1"/>
            </p:cNvSpPr>
            <p:nvPr userDrawn="1"/>
          </p:nvSpPr>
          <p:spPr bwMode="auto">
            <a:xfrm>
              <a:off x="960" y="-14"/>
              <a:ext cx="33" cy="149"/>
            </a:xfrm>
            <a:prstGeom prst="rect">
              <a:avLst/>
            </a:prstGeom>
            <a:solidFill>
              <a:srgbClr val="4F5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4" name="Rectangle 240"/>
            <p:cNvSpPr>
              <a:spLocks noChangeArrowheads="1"/>
            </p:cNvSpPr>
            <p:nvPr userDrawn="1"/>
          </p:nvSpPr>
          <p:spPr bwMode="auto">
            <a:xfrm>
              <a:off x="993" y="-14"/>
              <a:ext cx="23" cy="149"/>
            </a:xfrm>
            <a:prstGeom prst="rect">
              <a:avLst/>
            </a:prstGeom>
            <a:solidFill>
              <a:srgbClr val="5058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5" name="Rectangle 241"/>
            <p:cNvSpPr>
              <a:spLocks noChangeArrowheads="1"/>
            </p:cNvSpPr>
            <p:nvPr userDrawn="1"/>
          </p:nvSpPr>
          <p:spPr bwMode="auto">
            <a:xfrm>
              <a:off x="1016" y="-14"/>
              <a:ext cx="27" cy="149"/>
            </a:xfrm>
            <a:prstGeom prst="rect">
              <a:avLst/>
            </a:prstGeom>
            <a:solidFill>
              <a:srgbClr val="5259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6" name="Rectangle 242"/>
            <p:cNvSpPr>
              <a:spLocks noChangeArrowheads="1"/>
            </p:cNvSpPr>
            <p:nvPr userDrawn="1"/>
          </p:nvSpPr>
          <p:spPr bwMode="auto">
            <a:xfrm>
              <a:off x="1043" y="-14"/>
              <a:ext cx="39" cy="149"/>
            </a:xfrm>
            <a:prstGeom prst="rect">
              <a:avLst/>
            </a:prstGeom>
            <a:solidFill>
              <a:srgbClr val="545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7" name="Rectangle 243"/>
            <p:cNvSpPr>
              <a:spLocks noChangeArrowheads="1"/>
            </p:cNvSpPr>
            <p:nvPr userDrawn="1"/>
          </p:nvSpPr>
          <p:spPr bwMode="auto">
            <a:xfrm>
              <a:off x="1082" y="-14"/>
              <a:ext cx="28" cy="149"/>
            </a:xfrm>
            <a:prstGeom prst="rect">
              <a:avLst/>
            </a:prstGeom>
            <a:solidFill>
              <a:srgbClr val="565C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8" name="Rectangle 244"/>
            <p:cNvSpPr>
              <a:spLocks noChangeArrowheads="1"/>
            </p:cNvSpPr>
            <p:nvPr userDrawn="1"/>
          </p:nvSpPr>
          <p:spPr bwMode="auto">
            <a:xfrm>
              <a:off x="1110" y="-14"/>
              <a:ext cx="26" cy="149"/>
            </a:xfrm>
            <a:prstGeom prst="rect">
              <a:avLst/>
            </a:prstGeom>
            <a:solidFill>
              <a:srgbClr val="585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9" name="Rectangle 245"/>
            <p:cNvSpPr>
              <a:spLocks noChangeArrowheads="1"/>
            </p:cNvSpPr>
            <p:nvPr userDrawn="1"/>
          </p:nvSpPr>
          <p:spPr bwMode="auto">
            <a:xfrm>
              <a:off x="1136" y="-14"/>
              <a:ext cx="23" cy="149"/>
            </a:xfrm>
            <a:prstGeom prst="rect">
              <a:avLst/>
            </a:prstGeom>
            <a:solidFill>
              <a:srgbClr val="596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0" name="Rectangle 246"/>
            <p:cNvSpPr>
              <a:spLocks noChangeArrowheads="1"/>
            </p:cNvSpPr>
            <p:nvPr userDrawn="1"/>
          </p:nvSpPr>
          <p:spPr bwMode="auto">
            <a:xfrm>
              <a:off x="1159" y="-14"/>
              <a:ext cx="38" cy="149"/>
            </a:xfrm>
            <a:prstGeom prst="rect">
              <a:avLst/>
            </a:prstGeom>
            <a:solidFill>
              <a:srgbClr val="5B6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1" name="Rectangle 247"/>
            <p:cNvSpPr>
              <a:spLocks noChangeArrowheads="1"/>
            </p:cNvSpPr>
            <p:nvPr userDrawn="1"/>
          </p:nvSpPr>
          <p:spPr bwMode="auto">
            <a:xfrm>
              <a:off x="1197" y="-14"/>
              <a:ext cx="28" cy="149"/>
            </a:xfrm>
            <a:prstGeom prst="rect">
              <a:avLst/>
            </a:prstGeom>
            <a:solidFill>
              <a:srgbClr val="5D6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2" name="Rectangle 248"/>
            <p:cNvSpPr>
              <a:spLocks noChangeArrowheads="1"/>
            </p:cNvSpPr>
            <p:nvPr userDrawn="1"/>
          </p:nvSpPr>
          <p:spPr bwMode="auto">
            <a:xfrm>
              <a:off x="1225" y="-14"/>
              <a:ext cx="22" cy="149"/>
            </a:xfrm>
            <a:prstGeom prst="rect">
              <a:avLst/>
            </a:prstGeom>
            <a:solidFill>
              <a:srgbClr val="5E6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3" name="Rectangle 249"/>
            <p:cNvSpPr>
              <a:spLocks noChangeArrowheads="1"/>
            </p:cNvSpPr>
            <p:nvPr userDrawn="1"/>
          </p:nvSpPr>
          <p:spPr bwMode="auto">
            <a:xfrm>
              <a:off x="1247" y="-14"/>
              <a:ext cx="38" cy="149"/>
            </a:xfrm>
            <a:prstGeom prst="rect">
              <a:avLst/>
            </a:prstGeom>
            <a:solidFill>
              <a:srgbClr val="6066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4" name="Rectangle 250"/>
            <p:cNvSpPr>
              <a:spLocks noChangeArrowheads="1"/>
            </p:cNvSpPr>
            <p:nvPr userDrawn="1"/>
          </p:nvSpPr>
          <p:spPr bwMode="auto">
            <a:xfrm>
              <a:off x="1285" y="-14"/>
              <a:ext cx="28" cy="149"/>
            </a:xfrm>
            <a:prstGeom prst="rect">
              <a:avLst/>
            </a:prstGeom>
            <a:solidFill>
              <a:srgbClr val="62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5" name="Rectangle 251"/>
            <p:cNvSpPr>
              <a:spLocks noChangeArrowheads="1"/>
            </p:cNvSpPr>
            <p:nvPr userDrawn="1"/>
          </p:nvSpPr>
          <p:spPr bwMode="auto">
            <a:xfrm>
              <a:off x="1313" y="-14"/>
              <a:ext cx="22" cy="149"/>
            </a:xfrm>
            <a:prstGeom prst="rect">
              <a:avLst/>
            </a:prstGeom>
            <a:solidFill>
              <a:srgbClr val="646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6" name="Rectangle 252"/>
            <p:cNvSpPr>
              <a:spLocks noChangeArrowheads="1"/>
            </p:cNvSpPr>
            <p:nvPr userDrawn="1"/>
          </p:nvSpPr>
          <p:spPr bwMode="auto">
            <a:xfrm>
              <a:off x="1335" y="-14"/>
              <a:ext cx="22" cy="149"/>
            </a:xfrm>
            <a:prstGeom prst="rect">
              <a:avLst/>
            </a:prstGeom>
            <a:solidFill>
              <a:srgbClr val="656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7" name="Rectangle 253"/>
            <p:cNvSpPr>
              <a:spLocks noChangeArrowheads="1"/>
            </p:cNvSpPr>
            <p:nvPr userDrawn="1"/>
          </p:nvSpPr>
          <p:spPr bwMode="auto">
            <a:xfrm>
              <a:off x="1357" y="-14"/>
              <a:ext cx="39" cy="149"/>
            </a:xfrm>
            <a:prstGeom prst="rect">
              <a:avLst/>
            </a:prstGeom>
            <a:solidFill>
              <a:srgbClr val="676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8" name="Rectangle 254"/>
            <p:cNvSpPr>
              <a:spLocks noChangeArrowheads="1"/>
            </p:cNvSpPr>
            <p:nvPr userDrawn="1"/>
          </p:nvSpPr>
          <p:spPr bwMode="auto">
            <a:xfrm>
              <a:off x="1396" y="-14"/>
              <a:ext cx="28" cy="149"/>
            </a:xfrm>
            <a:prstGeom prst="rect">
              <a:avLst/>
            </a:prstGeom>
            <a:solidFill>
              <a:srgbClr val="696E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9" name="Rectangle 255"/>
            <p:cNvSpPr>
              <a:spLocks noChangeArrowheads="1"/>
            </p:cNvSpPr>
            <p:nvPr userDrawn="1"/>
          </p:nvSpPr>
          <p:spPr bwMode="auto">
            <a:xfrm>
              <a:off x="1424" y="-14"/>
              <a:ext cx="32" cy="149"/>
            </a:xfrm>
            <a:prstGeom prst="rect">
              <a:avLst/>
            </a:prstGeom>
            <a:solidFill>
              <a:srgbClr val="6B6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0" name="Rectangle 256"/>
            <p:cNvSpPr>
              <a:spLocks noChangeArrowheads="1"/>
            </p:cNvSpPr>
            <p:nvPr userDrawn="1"/>
          </p:nvSpPr>
          <p:spPr bwMode="auto">
            <a:xfrm>
              <a:off x="1456" y="-14"/>
              <a:ext cx="28" cy="149"/>
            </a:xfrm>
            <a:prstGeom prst="rect">
              <a:avLst/>
            </a:prstGeom>
            <a:solidFill>
              <a:srgbClr val="6C7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1" name="Rectangle 257"/>
            <p:cNvSpPr>
              <a:spLocks noChangeArrowheads="1"/>
            </p:cNvSpPr>
            <p:nvPr userDrawn="1"/>
          </p:nvSpPr>
          <p:spPr bwMode="auto">
            <a:xfrm>
              <a:off x="1484" y="-14"/>
              <a:ext cx="28" cy="149"/>
            </a:xfrm>
            <a:prstGeom prst="rect">
              <a:avLst/>
            </a:prstGeom>
            <a:solidFill>
              <a:srgbClr val="6E73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2" name="Rectangle 258"/>
            <p:cNvSpPr>
              <a:spLocks noChangeArrowheads="1"/>
            </p:cNvSpPr>
            <p:nvPr userDrawn="1"/>
          </p:nvSpPr>
          <p:spPr bwMode="auto">
            <a:xfrm>
              <a:off x="1512" y="-14"/>
              <a:ext cx="32" cy="149"/>
            </a:xfrm>
            <a:prstGeom prst="rect">
              <a:avLst/>
            </a:prstGeom>
            <a:solidFill>
              <a:srgbClr val="707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3" name="Rectangle 259"/>
            <p:cNvSpPr>
              <a:spLocks noChangeArrowheads="1"/>
            </p:cNvSpPr>
            <p:nvPr userDrawn="1"/>
          </p:nvSpPr>
          <p:spPr bwMode="auto">
            <a:xfrm>
              <a:off x="1544" y="-14"/>
              <a:ext cx="28" cy="149"/>
            </a:xfrm>
            <a:prstGeom prst="rect">
              <a:avLst/>
            </a:prstGeom>
            <a:solidFill>
              <a:srgbClr val="727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4" name="Rectangle 260"/>
            <p:cNvSpPr>
              <a:spLocks noChangeArrowheads="1"/>
            </p:cNvSpPr>
            <p:nvPr userDrawn="1"/>
          </p:nvSpPr>
          <p:spPr bwMode="auto">
            <a:xfrm>
              <a:off x="1572" y="-14"/>
              <a:ext cx="39" cy="149"/>
            </a:xfrm>
            <a:prstGeom prst="rect">
              <a:avLst/>
            </a:prstGeom>
            <a:solidFill>
              <a:srgbClr val="747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5" name="Rectangle 261"/>
            <p:cNvSpPr>
              <a:spLocks noChangeArrowheads="1"/>
            </p:cNvSpPr>
            <p:nvPr userDrawn="1"/>
          </p:nvSpPr>
          <p:spPr bwMode="auto">
            <a:xfrm>
              <a:off x="1611" y="-14"/>
              <a:ext cx="22" cy="149"/>
            </a:xfrm>
            <a:prstGeom prst="rect">
              <a:avLst/>
            </a:prstGeom>
            <a:solidFill>
              <a:srgbClr val="757A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6" name="Rectangle 262"/>
            <p:cNvSpPr>
              <a:spLocks noChangeArrowheads="1"/>
            </p:cNvSpPr>
            <p:nvPr userDrawn="1"/>
          </p:nvSpPr>
          <p:spPr bwMode="auto">
            <a:xfrm>
              <a:off x="1633" y="-14"/>
              <a:ext cx="28" cy="149"/>
            </a:xfrm>
            <a:prstGeom prst="rect">
              <a:avLst/>
            </a:prstGeom>
            <a:solidFill>
              <a:srgbClr val="777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7" name="Rectangle 263"/>
            <p:cNvSpPr>
              <a:spLocks noChangeArrowheads="1"/>
            </p:cNvSpPr>
            <p:nvPr userDrawn="1"/>
          </p:nvSpPr>
          <p:spPr bwMode="auto">
            <a:xfrm>
              <a:off x="1661" y="-14"/>
              <a:ext cx="27" cy="149"/>
            </a:xfrm>
            <a:prstGeom prst="rect">
              <a:avLst/>
            </a:prstGeom>
            <a:solidFill>
              <a:srgbClr val="797D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8" name="Rectangle 264"/>
            <p:cNvSpPr>
              <a:spLocks noChangeArrowheads="1"/>
            </p:cNvSpPr>
            <p:nvPr userDrawn="1"/>
          </p:nvSpPr>
          <p:spPr bwMode="auto">
            <a:xfrm>
              <a:off x="1688" y="-14"/>
              <a:ext cx="22" cy="149"/>
            </a:xfrm>
            <a:prstGeom prst="rect">
              <a:avLst/>
            </a:prstGeom>
            <a:solidFill>
              <a:srgbClr val="7B7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9" name="Rectangle 265"/>
            <p:cNvSpPr>
              <a:spLocks noChangeArrowheads="1"/>
            </p:cNvSpPr>
            <p:nvPr userDrawn="1"/>
          </p:nvSpPr>
          <p:spPr bwMode="auto">
            <a:xfrm>
              <a:off x="1710" y="-14"/>
              <a:ext cx="33" cy="149"/>
            </a:xfrm>
            <a:prstGeom prst="rect">
              <a:avLst/>
            </a:prstGeom>
            <a:solidFill>
              <a:srgbClr val="7C80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0" name="Rectangle 266"/>
            <p:cNvSpPr>
              <a:spLocks noChangeArrowheads="1"/>
            </p:cNvSpPr>
            <p:nvPr userDrawn="1"/>
          </p:nvSpPr>
          <p:spPr bwMode="auto">
            <a:xfrm>
              <a:off x="1743" y="-14"/>
              <a:ext cx="28" cy="149"/>
            </a:xfrm>
            <a:prstGeom prst="rect">
              <a:avLst/>
            </a:prstGeom>
            <a:solidFill>
              <a:srgbClr val="7E81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1" name="Rectangle 267"/>
            <p:cNvSpPr>
              <a:spLocks noChangeArrowheads="1"/>
            </p:cNvSpPr>
            <p:nvPr userDrawn="1"/>
          </p:nvSpPr>
          <p:spPr bwMode="auto">
            <a:xfrm>
              <a:off x="1771" y="-14"/>
              <a:ext cx="27" cy="149"/>
            </a:xfrm>
            <a:prstGeom prst="rect">
              <a:avLst/>
            </a:prstGeom>
            <a:solidFill>
              <a:srgbClr val="8083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2" name="Rectangle 268"/>
            <p:cNvSpPr>
              <a:spLocks noChangeArrowheads="1"/>
            </p:cNvSpPr>
            <p:nvPr userDrawn="1"/>
          </p:nvSpPr>
          <p:spPr bwMode="auto">
            <a:xfrm>
              <a:off x="1798" y="-14"/>
              <a:ext cx="34" cy="149"/>
            </a:xfrm>
            <a:prstGeom prst="rect">
              <a:avLst/>
            </a:prstGeom>
            <a:solidFill>
              <a:srgbClr val="818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3" name="Rectangle 269"/>
            <p:cNvSpPr>
              <a:spLocks noChangeArrowheads="1"/>
            </p:cNvSpPr>
            <p:nvPr userDrawn="1"/>
          </p:nvSpPr>
          <p:spPr bwMode="auto">
            <a:xfrm>
              <a:off x="1832" y="-14"/>
              <a:ext cx="27" cy="149"/>
            </a:xfrm>
            <a:prstGeom prst="rect">
              <a:avLst/>
            </a:prstGeom>
            <a:solidFill>
              <a:srgbClr val="8386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4" name="Rectangle 270"/>
            <p:cNvSpPr>
              <a:spLocks noChangeArrowheads="1"/>
            </p:cNvSpPr>
            <p:nvPr userDrawn="1"/>
          </p:nvSpPr>
          <p:spPr bwMode="auto">
            <a:xfrm>
              <a:off x="1859" y="-14"/>
              <a:ext cx="27" cy="149"/>
            </a:xfrm>
            <a:prstGeom prst="rect">
              <a:avLst/>
            </a:prstGeom>
            <a:solidFill>
              <a:srgbClr val="858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5" name="Rectangle 271"/>
            <p:cNvSpPr>
              <a:spLocks noChangeArrowheads="1"/>
            </p:cNvSpPr>
            <p:nvPr userDrawn="1"/>
          </p:nvSpPr>
          <p:spPr bwMode="auto">
            <a:xfrm>
              <a:off x="1886" y="-14"/>
              <a:ext cx="22" cy="149"/>
            </a:xfrm>
            <a:prstGeom prst="rect">
              <a:avLst/>
            </a:prstGeom>
            <a:solidFill>
              <a:srgbClr val="868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6" name="Rectangle 272"/>
            <p:cNvSpPr>
              <a:spLocks noChangeArrowheads="1"/>
            </p:cNvSpPr>
            <p:nvPr userDrawn="1"/>
          </p:nvSpPr>
          <p:spPr bwMode="auto">
            <a:xfrm>
              <a:off x="1908" y="-14"/>
              <a:ext cx="34" cy="149"/>
            </a:xfrm>
            <a:prstGeom prst="rect">
              <a:avLst/>
            </a:prstGeom>
            <a:solidFill>
              <a:srgbClr val="888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7" name="Rectangle 273"/>
            <p:cNvSpPr>
              <a:spLocks noChangeArrowheads="1"/>
            </p:cNvSpPr>
            <p:nvPr userDrawn="1"/>
          </p:nvSpPr>
          <p:spPr bwMode="auto">
            <a:xfrm>
              <a:off x="1942" y="-14"/>
              <a:ext cx="22" cy="149"/>
            </a:xfrm>
            <a:prstGeom prst="rect">
              <a:avLst/>
            </a:prstGeom>
            <a:solidFill>
              <a:srgbClr val="898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8" name="Rectangle 274"/>
            <p:cNvSpPr>
              <a:spLocks noChangeArrowheads="1"/>
            </p:cNvSpPr>
            <p:nvPr userDrawn="1"/>
          </p:nvSpPr>
          <p:spPr bwMode="auto">
            <a:xfrm>
              <a:off x="1964" y="-14"/>
              <a:ext cx="27" cy="149"/>
            </a:xfrm>
            <a:prstGeom prst="rect">
              <a:avLst/>
            </a:prstGeom>
            <a:solidFill>
              <a:srgbClr val="8B8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9" name="Rectangle 275"/>
            <p:cNvSpPr>
              <a:spLocks noChangeArrowheads="1"/>
            </p:cNvSpPr>
            <p:nvPr userDrawn="1"/>
          </p:nvSpPr>
          <p:spPr bwMode="auto">
            <a:xfrm>
              <a:off x="1991" y="-14"/>
              <a:ext cx="39" cy="149"/>
            </a:xfrm>
            <a:prstGeom prst="rect">
              <a:avLst/>
            </a:prstGeom>
            <a:solidFill>
              <a:srgbClr val="8D9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0" name="Rectangle 276"/>
            <p:cNvSpPr>
              <a:spLocks noChangeArrowheads="1"/>
            </p:cNvSpPr>
            <p:nvPr userDrawn="1"/>
          </p:nvSpPr>
          <p:spPr bwMode="auto">
            <a:xfrm>
              <a:off x="2030" y="-14"/>
              <a:ext cx="22" cy="149"/>
            </a:xfrm>
            <a:prstGeom prst="rect">
              <a:avLst/>
            </a:prstGeom>
            <a:solidFill>
              <a:srgbClr val="8F9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1" name="Rectangle 277"/>
            <p:cNvSpPr>
              <a:spLocks noChangeArrowheads="1"/>
            </p:cNvSpPr>
            <p:nvPr userDrawn="1"/>
          </p:nvSpPr>
          <p:spPr bwMode="auto">
            <a:xfrm>
              <a:off x="2052" y="-14"/>
              <a:ext cx="27" cy="149"/>
            </a:xfrm>
            <a:prstGeom prst="rect">
              <a:avLst/>
            </a:prstGeom>
            <a:solidFill>
              <a:srgbClr val="909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2" name="Rectangle 278"/>
            <p:cNvSpPr>
              <a:spLocks noChangeArrowheads="1"/>
            </p:cNvSpPr>
            <p:nvPr userDrawn="1"/>
          </p:nvSpPr>
          <p:spPr bwMode="auto">
            <a:xfrm>
              <a:off x="2079" y="-14"/>
              <a:ext cx="39" cy="149"/>
            </a:xfrm>
            <a:prstGeom prst="rect">
              <a:avLst/>
            </a:prstGeom>
            <a:solidFill>
              <a:srgbClr val="929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3" name="Rectangle 279"/>
            <p:cNvSpPr>
              <a:spLocks noChangeArrowheads="1"/>
            </p:cNvSpPr>
            <p:nvPr userDrawn="1"/>
          </p:nvSpPr>
          <p:spPr bwMode="auto">
            <a:xfrm>
              <a:off x="2118" y="-14"/>
              <a:ext cx="22" cy="149"/>
            </a:xfrm>
            <a:prstGeom prst="rect">
              <a:avLst/>
            </a:prstGeom>
            <a:solidFill>
              <a:srgbClr val="949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4" name="Rectangle 280"/>
            <p:cNvSpPr>
              <a:spLocks noChangeArrowheads="1"/>
            </p:cNvSpPr>
            <p:nvPr userDrawn="1"/>
          </p:nvSpPr>
          <p:spPr bwMode="auto">
            <a:xfrm>
              <a:off x="2140" y="-14"/>
              <a:ext cx="22" cy="149"/>
            </a:xfrm>
            <a:prstGeom prst="rect">
              <a:avLst/>
            </a:prstGeom>
            <a:solidFill>
              <a:srgbClr val="95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5" name="Rectangle 281"/>
            <p:cNvSpPr>
              <a:spLocks noChangeArrowheads="1"/>
            </p:cNvSpPr>
            <p:nvPr userDrawn="1"/>
          </p:nvSpPr>
          <p:spPr bwMode="auto">
            <a:xfrm>
              <a:off x="2162" y="-14"/>
              <a:ext cx="28" cy="149"/>
            </a:xfrm>
            <a:prstGeom prst="rect">
              <a:avLst/>
            </a:prstGeom>
            <a:solidFill>
              <a:srgbClr val="969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6" name="Rectangle 282"/>
            <p:cNvSpPr>
              <a:spLocks noChangeArrowheads="1"/>
            </p:cNvSpPr>
            <p:nvPr userDrawn="1"/>
          </p:nvSpPr>
          <p:spPr bwMode="auto">
            <a:xfrm>
              <a:off x="2190" y="-14"/>
              <a:ext cx="27" cy="149"/>
            </a:xfrm>
            <a:prstGeom prst="rect">
              <a:avLst/>
            </a:prstGeom>
            <a:solidFill>
              <a:srgbClr val="989B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7" name="Rectangle 283"/>
            <p:cNvSpPr>
              <a:spLocks noChangeArrowheads="1"/>
            </p:cNvSpPr>
            <p:nvPr userDrawn="1"/>
          </p:nvSpPr>
          <p:spPr bwMode="auto">
            <a:xfrm>
              <a:off x="2217" y="-14"/>
              <a:ext cx="23" cy="149"/>
            </a:xfrm>
            <a:prstGeom prst="rect">
              <a:avLst/>
            </a:prstGeom>
            <a:solidFill>
              <a:srgbClr val="9A9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8" name="Rectangle 284"/>
            <p:cNvSpPr>
              <a:spLocks noChangeArrowheads="1"/>
            </p:cNvSpPr>
            <p:nvPr userDrawn="1"/>
          </p:nvSpPr>
          <p:spPr bwMode="auto">
            <a:xfrm>
              <a:off x="2240" y="-14"/>
              <a:ext cx="32" cy="149"/>
            </a:xfrm>
            <a:prstGeom prst="rect">
              <a:avLst/>
            </a:prstGeom>
            <a:solidFill>
              <a:srgbClr val="9B9E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9" name="Rectangle 285"/>
            <p:cNvSpPr>
              <a:spLocks noChangeArrowheads="1"/>
            </p:cNvSpPr>
            <p:nvPr userDrawn="1"/>
          </p:nvSpPr>
          <p:spPr bwMode="auto">
            <a:xfrm>
              <a:off x="2272" y="-14"/>
              <a:ext cx="28" cy="149"/>
            </a:xfrm>
            <a:prstGeom prst="rect">
              <a:avLst/>
            </a:prstGeom>
            <a:solidFill>
              <a:srgbClr val="9D9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0" name="Rectangle 286"/>
            <p:cNvSpPr>
              <a:spLocks noChangeArrowheads="1"/>
            </p:cNvSpPr>
            <p:nvPr userDrawn="1"/>
          </p:nvSpPr>
          <p:spPr bwMode="auto">
            <a:xfrm>
              <a:off x="2300" y="-14"/>
              <a:ext cx="38" cy="149"/>
            </a:xfrm>
            <a:prstGeom prst="rect">
              <a:avLst/>
            </a:prstGeom>
            <a:solidFill>
              <a:srgbClr val="9FA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1" name="Rectangle 287"/>
            <p:cNvSpPr>
              <a:spLocks noChangeArrowheads="1"/>
            </p:cNvSpPr>
            <p:nvPr userDrawn="1"/>
          </p:nvSpPr>
          <p:spPr bwMode="auto">
            <a:xfrm>
              <a:off x="2338" y="-14"/>
              <a:ext cx="23" cy="149"/>
            </a:xfrm>
            <a:prstGeom prst="rect">
              <a:avLst/>
            </a:prstGeom>
            <a:solidFill>
              <a:srgbClr val="A0A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2" name="Rectangle 288"/>
            <p:cNvSpPr>
              <a:spLocks noChangeArrowheads="1"/>
            </p:cNvSpPr>
            <p:nvPr userDrawn="1"/>
          </p:nvSpPr>
          <p:spPr bwMode="auto">
            <a:xfrm>
              <a:off x="2361" y="-14"/>
              <a:ext cx="27" cy="149"/>
            </a:xfrm>
            <a:prstGeom prst="rect">
              <a:avLst/>
            </a:prstGeom>
            <a:solidFill>
              <a:srgbClr val="A2A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3" name="Rectangle 289"/>
            <p:cNvSpPr>
              <a:spLocks noChangeArrowheads="1"/>
            </p:cNvSpPr>
            <p:nvPr userDrawn="1"/>
          </p:nvSpPr>
          <p:spPr bwMode="auto">
            <a:xfrm>
              <a:off x="2388" y="-14"/>
              <a:ext cx="45" cy="149"/>
            </a:xfrm>
            <a:prstGeom prst="rect">
              <a:avLst/>
            </a:prstGeom>
            <a:solidFill>
              <a:srgbClr val="A4A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4" name="Rectangle 290"/>
            <p:cNvSpPr>
              <a:spLocks noChangeArrowheads="1"/>
            </p:cNvSpPr>
            <p:nvPr userDrawn="1"/>
          </p:nvSpPr>
          <p:spPr bwMode="auto">
            <a:xfrm>
              <a:off x="2433" y="-14"/>
              <a:ext cx="26" cy="149"/>
            </a:xfrm>
            <a:prstGeom prst="rect">
              <a:avLst/>
            </a:prstGeom>
            <a:solidFill>
              <a:srgbClr val="A6A8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5" name="Rectangle 291"/>
            <p:cNvSpPr>
              <a:spLocks noChangeArrowheads="1"/>
            </p:cNvSpPr>
            <p:nvPr userDrawn="1"/>
          </p:nvSpPr>
          <p:spPr bwMode="auto">
            <a:xfrm>
              <a:off x="2459" y="-14"/>
              <a:ext cx="40" cy="149"/>
            </a:xfrm>
            <a:prstGeom prst="rect">
              <a:avLst/>
            </a:prstGeom>
            <a:solidFill>
              <a:srgbClr val="A8A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6" name="Rectangle 292"/>
            <p:cNvSpPr>
              <a:spLocks noChangeArrowheads="1"/>
            </p:cNvSpPr>
            <p:nvPr userDrawn="1"/>
          </p:nvSpPr>
          <p:spPr bwMode="auto">
            <a:xfrm>
              <a:off x="2499" y="-14"/>
              <a:ext cx="44" cy="149"/>
            </a:xfrm>
            <a:prstGeom prst="rect">
              <a:avLst/>
            </a:prstGeom>
            <a:solidFill>
              <a:srgbClr val="AAAC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7" name="Rectangle 293"/>
            <p:cNvSpPr>
              <a:spLocks noChangeArrowheads="1"/>
            </p:cNvSpPr>
            <p:nvPr userDrawn="1"/>
          </p:nvSpPr>
          <p:spPr bwMode="auto">
            <a:xfrm>
              <a:off x="2543" y="-14"/>
              <a:ext cx="38" cy="149"/>
            </a:xfrm>
            <a:prstGeom prst="rect">
              <a:avLst/>
            </a:prstGeom>
            <a:solidFill>
              <a:srgbClr val="ACA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8" name="Rectangle 294"/>
            <p:cNvSpPr>
              <a:spLocks noChangeArrowheads="1"/>
            </p:cNvSpPr>
            <p:nvPr userDrawn="1"/>
          </p:nvSpPr>
          <p:spPr bwMode="auto">
            <a:xfrm>
              <a:off x="2581" y="-14"/>
              <a:ext cx="22" cy="149"/>
            </a:xfrm>
            <a:prstGeom prst="rect">
              <a:avLst/>
            </a:prstGeom>
            <a:solidFill>
              <a:srgbClr val="AE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9" name="Rectangle 295"/>
            <p:cNvSpPr>
              <a:spLocks noChangeArrowheads="1"/>
            </p:cNvSpPr>
            <p:nvPr userDrawn="1"/>
          </p:nvSpPr>
          <p:spPr bwMode="auto">
            <a:xfrm>
              <a:off x="2603" y="-14"/>
              <a:ext cx="28" cy="149"/>
            </a:xfrm>
            <a:prstGeom prst="rect">
              <a:avLst/>
            </a:prstGeom>
            <a:solidFill>
              <a:srgbClr val="AFB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0" name="Rectangle 296"/>
            <p:cNvSpPr>
              <a:spLocks noChangeArrowheads="1"/>
            </p:cNvSpPr>
            <p:nvPr userDrawn="1"/>
          </p:nvSpPr>
          <p:spPr bwMode="auto">
            <a:xfrm>
              <a:off x="2631" y="-14"/>
              <a:ext cx="43" cy="149"/>
            </a:xfrm>
            <a:prstGeom prst="rect">
              <a:avLst/>
            </a:prstGeom>
            <a:solidFill>
              <a:srgbClr val="B1B3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1" name="Rectangle 297"/>
            <p:cNvSpPr>
              <a:spLocks noChangeArrowheads="1"/>
            </p:cNvSpPr>
            <p:nvPr userDrawn="1"/>
          </p:nvSpPr>
          <p:spPr bwMode="auto">
            <a:xfrm>
              <a:off x="2674" y="-14"/>
              <a:ext cx="40" cy="149"/>
            </a:xfrm>
            <a:prstGeom prst="rect">
              <a:avLst/>
            </a:prstGeom>
            <a:solidFill>
              <a:srgbClr val="B3B5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2" name="Rectangle 298"/>
            <p:cNvSpPr>
              <a:spLocks noChangeArrowheads="1"/>
            </p:cNvSpPr>
            <p:nvPr userDrawn="1"/>
          </p:nvSpPr>
          <p:spPr bwMode="auto">
            <a:xfrm>
              <a:off x="2714" y="-14"/>
              <a:ext cx="27" cy="149"/>
            </a:xfrm>
            <a:prstGeom prst="rect">
              <a:avLst/>
            </a:prstGeom>
            <a:solidFill>
              <a:srgbClr val="B5B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3" name="Rectangle 299"/>
            <p:cNvSpPr>
              <a:spLocks noChangeArrowheads="1"/>
            </p:cNvSpPr>
            <p:nvPr userDrawn="1"/>
          </p:nvSpPr>
          <p:spPr bwMode="auto">
            <a:xfrm>
              <a:off x="2741" y="-14"/>
              <a:ext cx="28" cy="149"/>
            </a:xfrm>
            <a:prstGeom prst="rect">
              <a:avLst/>
            </a:prstGeom>
            <a:solidFill>
              <a:srgbClr val="B7B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4" name="Rectangle 300"/>
            <p:cNvSpPr>
              <a:spLocks noChangeArrowheads="1"/>
            </p:cNvSpPr>
            <p:nvPr userDrawn="1"/>
          </p:nvSpPr>
          <p:spPr bwMode="auto">
            <a:xfrm>
              <a:off x="2769" y="-14"/>
              <a:ext cx="38" cy="149"/>
            </a:xfrm>
            <a:prstGeom prst="rect">
              <a:avLst/>
            </a:prstGeom>
            <a:solidFill>
              <a:srgbClr val="B8BA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5" name="Rectangle 301"/>
            <p:cNvSpPr>
              <a:spLocks noChangeArrowheads="1"/>
            </p:cNvSpPr>
            <p:nvPr userDrawn="1"/>
          </p:nvSpPr>
          <p:spPr bwMode="auto">
            <a:xfrm>
              <a:off x="2807" y="-14"/>
              <a:ext cx="22" cy="149"/>
            </a:xfrm>
            <a:prstGeom prst="rect">
              <a:avLst/>
            </a:prstGeom>
            <a:solidFill>
              <a:srgbClr val="BABB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6" name="Rectangle 302"/>
            <p:cNvSpPr>
              <a:spLocks noChangeArrowheads="1"/>
            </p:cNvSpPr>
            <p:nvPr userDrawn="1"/>
          </p:nvSpPr>
          <p:spPr bwMode="auto">
            <a:xfrm>
              <a:off x="2829" y="-14"/>
              <a:ext cx="44" cy="149"/>
            </a:xfrm>
            <a:prstGeom prst="rect">
              <a:avLst/>
            </a:prstGeom>
            <a:solidFill>
              <a:srgbClr val="BBB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7" name="Rectangle 303"/>
            <p:cNvSpPr>
              <a:spLocks noChangeArrowheads="1"/>
            </p:cNvSpPr>
            <p:nvPr userDrawn="1"/>
          </p:nvSpPr>
          <p:spPr bwMode="auto">
            <a:xfrm>
              <a:off x="2873" y="-14"/>
              <a:ext cx="39" cy="149"/>
            </a:xfrm>
            <a:prstGeom prst="rect">
              <a:avLst/>
            </a:prstGeom>
            <a:solidFill>
              <a:srgbClr val="BDBF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8" name="Rectangle 304"/>
            <p:cNvSpPr>
              <a:spLocks noChangeArrowheads="1"/>
            </p:cNvSpPr>
            <p:nvPr userDrawn="1"/>
          </p:nvSpPr>
          <p:spPr bwMode="auto">
            <a:xfrm>
              <a:off x="2912" y="-14"/>
              <a:ext cx="27" cy="149"/>
            </a:xfrm>
            <a:prstGeom prst="rect">
              <a:avLst/>
            </a:prstGeom>
            <a:solidFill>
              <a:srgbClr val="BFC0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9" name="Rectangle 305"/>
            <p:cNvSpPr>
              <a:spLocks noChangeArrowheads="1"/>
            </p:cNvSpPr>
            <p:nvPr userDrawn="1"/>
          </p:nvSpPr>
          <p:spPr bwMode="auto">
            <a:xfrm>
              <a:off x="2939" y="-14"/>
              <a:ext cx="45" cy="149"/>
            </a:xfrm>
            <a:prstGeom prst="rect">
              <a:avLst/>
            </a:prstGeom>
            <a:solidFill>
              <a:srgbClr val="C1C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0" name="Rectangle 306"/>
            <p:cNvSpPr>
              <a:spLocks noChangeArrowheads="1"/>
            </p:cNvSpPr>
            <p:nvPr userDrawn="1"/>
          </p:nvSpPr>
          <p:spPr bwMode="auto">
            <a:xfrm>
              <a:off x="2984" y="-14"/>
              <a:ext cx="44" cy="149"/>
            </a:xfrm>
            <a:prstGeom prst="rect">
              <a:avLst/>
            </a:prstGeom>
            <a:solidFill>
              <a:srgbClr val="C3C4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1" name="Rectangle 307"/>
            <p:cNvSpPr>
              <a:spLocks noChangeArrowheads="1"/>
            </p:cNvSpPr>
            <p:nvPr userDrawn="1"/>
          </p:nvSpPr>
          <p:spPr bwMode="auto">
            <a:xfrm>
              <a:off x="3028" y="-14"/>
              <a:ext cx="44" cy="149"/>
            </a:xfrm>
            <a:prstGeom prst="rect">
              <a:avLst/>
            </a:prstGeom>
            <a:solidFill>
              <a:srgbClr val="C5C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2" name="Rectangle 308"/>
            <p:cNvSpPr>
              <a:spLocks noChangeArrowheads="1"/>
            </p:cNvSpPr>
            <p:nvPr userDrawn="1"/>
          </p:nvSpPr>
          <p:spPr bwMode="auto">
            <a:xfrm>
              <a:off x="3072" y="-14"/>
              <a:ext cx="44" cy="149"/>
            </a:xfrm>
            <a:prstGeom prst="rect">
              <a:avLst/>
            </a:prstGeom>
            <a:solidFill>
              <a:srgbClr val="C7C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3" name="Rectangle 309"/>
            <p:cNvSpPr>
              <a:spLocks noChangeArrowheads="1"/>
            </p:cNvSpPr>
            <p:nvPr userDrawn="1"/>
          </p:nvSpPr>
          <p:spPr bwMode="auto">
            <a:xfrm>
              <a:off x="3116" y="-14"/>
              <a:ext cx="44" cy="149"/>
            </a:xfrm>
            <a:prstGeom prst="rect">
              <a:avLst/>
            </a:prstGeom>
            <a:solidFill>
              <a:srgbClr val="C9CA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4" name="Rectangle 310"/>
            <p:cNvSpPr>
              <a:spLocks noChangeArrowheads="1"/>
            </p:cNvSpPr>
            <p:nvPr userDrawn="1"/>
          </p:nvSpPr>
          <p:spPr bwMode="auto">
            <a:xfrm>
              <a:off x="3160" y="-14"/>
              <a:ext cx="44" cy="149"/>
            </a:xfrm>
            <a:prstGeom prst="rect">
              <a:avLst/>
            </a:prstGeom>
            <a:solidFill>
              <a:srgbClr val="CBCC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5" name="Rectangle 311"/>
            <p:cNvSpPr>
              <a:spLocks noChangeArrowheads="1"/>
            </p:cNvSpPr>
            <p:nvPr userDrawn="1"/>
          </p:nvSpPr>
          <p:spPr bwMode="auto">
            <a:xfrm>
              <a:off x="3204" y="-14"/>
              <a:ext cx="45" cy="149"/>
            </a:xfrm>
            <a:prstGeom prst="rect">
              <a:avLst/>
            </a:prstGeom>
            <a:solidFill>
              <a:srgbClr val="CDCE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6" name="Rectangle 312"/>
            <p:cNvSpPr>
              <a:spLocks noChangeArrowheads="1"/>
            </p:cNvSpPr>
            <p:nvPr userDrawn="1"/>
          </p:nvSpPr>
          <p:spPr bwMode="auto">
            <a:xfrm>
              <a:off x="3249" y="-14"/>
              <a:ext cx="44" cy="149"/>
            </a:xfrm>
            <a:prstGeom prst="rect">
              <a:avLst/>
            </a:prstGeom>
            <a:solidFill>
              <a:srgbClr val="CEC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7" name="Rectangle 313"/>
            <p:cNvSpPr>
              <a:spLocks noChangeArrowheads="1"/>
            </p:cNvSpPr>
            <p:nvPr userDrawn="1"/>
          </p:nvSpPr>
          <p:spPr bwMode="auto">
            <a:xfrm>
              <a:off x="3293" y="-14"/>
              <a:ext cx="44" cy="149"/>
            </a:xfrm>
            <a:prstGeom prst="rect">
              <a:avLst/>
            </a:prstGeom>
            <a:solidFill>
              <a:srgbClr val="D0D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8" name="Rectangle 314"/>
            <p:cNvSpPr>
              <a:spLocks noChangeArrowheads="1"/>
            </p:cNvSpPr>
            <p:nvPr userDrawn="1"/>
          </p:nvSpPr>
          <p:spPr bwMode="auto">
            <a:xfrm>
              <a:off x="3337" y="-14"/>
              <a:ext cx="44" cy="149"/>
            </a:xfrm>
            <a:prstGeom prst="rect">
              <a:avLst/>
            </a:prstGeom>
            <a:solidFill>
              <a:srgbClr val="D2D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9" name="Rectangle 315"/>
            <p:cNvSpPr>
              <a:spLocks noChangeArrowheads="1"/>
            </p:cNvSpPr>
            <p:nvPr userDrawn="1"/>
          </p:nvSpPr>
          <p:spPr bwMode="auto">
            <a:xfrm>
              <a:off x="3381" y="-14"/>
              <a:ext cx="43" cy="149"/>
            </a:xfrm>
            <a:prstGeom prst="rect">
              <a:avLst/>
            </a:prstGeom>
            <a:solidFill>
              <a:srgbClr val="D4D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0" name="Rectangle 316"/>
            <p:cNvSpPr>
              <a:spLocks noChangeArrowheads="1"/>
            </p:cNvSpPr>
            <p:nvPr userDrawn="1"/>
          </p:nvSpPr>
          <p:spPr bwMode="auto">
            <a:xfrm>
              <a:off x="3424" y="-14"/>
              <a:ext cx="44" cy="149"/>
            </a:xfrm>
            <a:prstGeom prst="rect">
              <a:avLst/>
            </a:prstGeom>
            <a:solidFill>
              <a:srgbClr val="D6D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1" name="Rectangle 317"/>
            <p:cNvSpPr>
              <a:spLocks noChangeArrowheads="1"/>
            </p:cNvSpPr>
            <p:nvPr userDrawn="1"/>
          </p:nvSpPr>
          <p:spPr bwMode="auto">
            <a:xfrm>
              <a:off x="3468" y="-14"/>
              <a:ext cx="45" cy="149"/>
            </a:xfrm>
            <a:prstGeom prst="rect">
              <a:avLst/>
            </a:prstGeom>
            <a:solidFill>
              <a:srgbClr val="D7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2" name="Rectangle 318"/>
            <p:cNvSpPr>
              <a:spLocks noChangeArrowheads="1"/>
            </p:cNvSpPr>
            <p:nvPr userDrawn="1"/>
          </p:nvSpPr>
          <p:spPr bwMode="auto">
            <a:xfrm>
              <a:off x="3513" y="-14"/>
              <a:ext cx="66" cy="149"/>
            </a:xfrm>
            <a:prstGeom prst="rect">
              <a:avLst/>
            </a:prstGeom>
            <a:solidFill>
              <a:srgbClr val="D9DA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3" name="Rectangle 319"/>
            <p:cNvSpPr>
              <a:spLocks noChangeArrowheads="1"/>
            </p:cNvSpPr>
            <p:nvPr userDrawn="1"/>
          </p:nvSpPr>
          <p:spPr bwMode="auto">
            <a:xfrm>
              <a:off x="3579" y="-14"/>
              <a:ext cx="44" cy="149"/>
            </a:xfrm>
            <a:prstGeom prst="rect">
              <a:avLst/>
            </a:prstGeom>
            <a:solidFill>
              <a:srgbClr val="DBD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4" name="Rectangle 320"/>
            <p:cNvSpPr>
              <a:spLocks noChangeArrowheads="1"/>
            </p:cNvSpPr>
            <p:nvPr userDrawn="1"/>
          </p:nvSpPr>
          <p:spPr bwMode="auto">
            <a:xfrm>
              <a:off x="3623" y="-14"/>
              <a:ext cx="66" cy="149"/>
            </a:xfrm>
            <a:prstGeom prst="rect">
              <a:avLst/>
            </a:prstGeom>
            <a:solidFill>
              <a:srgbClr val="DDD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5" name="Rectangle 321"/>
            <p:cNvSpPr>
              <a:spLocks noChangeArrowheads="1"/>
            </p:cNvSpPr>
            <p:nvPr userDrawn="1"/>
          </p:nvSpPr>
          <p:spPr bwMode="auto">
            <a:xfrm>
              <a:off x="3689" y="-14"/>
              <a:ext cx="44" cy="149"/>
            </a:xfrm>
            <a:prstGeom prst="rect">
              <a:avLst/>
            </a:prstGeom>
            <a:solidFill>
              <a:srgbClr val="DFE0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6" name="Rectangle 322"/>
            <p:cNvSpPr>
              <a:spLocks noChangeArrowheads="1"/>
            </p:cNvSpPr>
            <p:nvPr userDrawn="1"/>
          </p:nvSpPr>
          <p:spPr bwMode="auto">
            <a:xfrm>
              <a:off x="3733" y="-14"/>
              <a:ext cx="44" cy="149"/>
            </a:xfrm>
            <a:prstGeom prst="rect">
              <a:avLst/>
            </a:prstGeom>
            <a:solidFill>
              <a:srgbClr val="E1E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7" name="Rectangle 323"/>
            <p:cNvSpPr>
              <a:spLocks noChangeArrowheads="1"/>
            </p:cNvSpPr>
            <p:nvPr userDrawn="1"/>
          </p:nvSpPr>
          <p:spPr bwMode="auto">
            <a:xfrm>
              <a:off x="3777" y="-14"/>
              <a:ext cx="45" cy="149"/>
            </a:xfrm>
            <a:prstGeom prst="rect">
              <a:avLst/>
            </a:prstGeom>
            <a:solidFill>
              <a:srgbClr val="E2E2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8" name="Rectangle 324"/>
            <p:cNvSpPr>
              <a:spLocks noChangeArrowheads="1"/>
            </p:cNvSpPr>
            <p:nvPr userDrawn="1"/>
          </p:nvSpPr>
          <p:spPr bwMode="auto">
            <a:xfrm>
              <a:off x="3822" y="-14"/>
              <a:ext cx="44" cy="149"/>
            </a:xfrm>
            <a:prstGeom prst="rect">
              <a:avLst/>
            </a:prstGeom>
            <a:solidFill>
              <a:srgbClr val="E3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9" name="Rectangle 325"/>
            <p:cNvSpPr>
              <a:spLocks noChangeArrowheads="1"/>
            </p:cNvSpPr>
            <p:nvPr userDrawn="1"/>
          </p:nvSpPr>
          <p:spPr bwMode="auto">
            <a:xfrm>
              <a:off x="3866" y="-14"/>
              <a:ext cx="66" cy="149"/>
            </a:xfrm>
            <a:prstGeom prst="rect">
              <a:avLst/>
            </a:prstGeom>
            <a:solidFill>
              <a:srgbClr val="E5E5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0" name="Rectangle 326"/>
            <p:cNvSpPr>
              <a:spLocks noChangeArrowheads="1"/>
            </p:cNvSpPr>
            <p:nvPr userDrawn="1"/>
          </p:nvSpPr>
          <p:spPr bwMode="auto">
            <a:xfrm>
              <a:off x="3932" y="-14"/>
              <a:ext cx="44" cy="149"/>
            </a:xfrm>
            <a:prstGeom prst="rect">
              <a:avLst/>
            </a:prstGeom>
            <a:solidFill>
              <a:srgbClr val="E6E7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1" name="Rectangle 327"/>
            <p:cNvSpPr>
              <a:spLocks noChangeArrowheads="1"/>
            </p:cNvSpPr>
            <p:nvPr userDrawn="1"/>
          </p:nvSpPr>
          <p:spPr bwMode="auto">
            <a:xfrm>
              <a:off x="3976" y="-14"/>
              <a:ext cx="66" cy="149"/>
            </a:xfrm>
            <a:prstGeom prst="rect">
              <a:avLst/>
            </a:prstGeom>
            <a:solidFill>
              <a:srgbClr val="E8E8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2" name="Rectangle 328"/>
            <p:cNvSpPr>
              <a:spLocks noChangeArrowheads="1"/>
            </p:cNvSpPr>
            <p:nvPr userDrawn="1"/>
          </p:nvSpPr>
          <p:spPr bwMode="auto">
            <a:xfrm>
              <a:off x="4042" y="-14"/>
              <a:ext cx="67" cy="149"/>
            </a:xfrm>
            <a:prstGeom prst="rect">
              <a:avLst/>
            </a:prstGeom>
            <a:solidFill>
              <a:srgbClr val="EA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3" name="Rectangle 329"/>
            <p:cNvSpPr>
              <a:spLocks noChangeArrowheads="1"/>
            </p:cNvSpPr>
            <p:nvPr userDrawn="1"/>
          </p:nvSpPr>
          <p:spPr bwMode="auto">
            <a:xfrm>
              <a:off x="4109" y="-14"/>
              <a:ext cx="65" cy="149"/>
            </a:xfrm>
            <a:prstGeom prst="rect">
              <a:avLst/>
            </a:prstGeom>
            <a:solidFill>
              <a:srgbClr val="EBE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4" name="Rectangle 330"/>
            <p:cNvSpPr>
              <a:spLocks noChangeArrowheads="1"/>
            </p:cNvSpPr>
            <p:nvPr userDrawn="1"/>
          </p:nvSpPr>
          <p:spPr bwMode="auto">
            <a:xfrm>
              <a:off x="4174" y="-14"/>
              <a:ext cx="66" cy="149"/>
            </a:xfrm>
            <a:prstGeom prst="rect">
              <a:avLst/>
            </a:prstGeom>
            <a:solidFill>
              <a:srgbClr val="EDE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5" name="Rectangle 331"/>
            <p:cNvSpPr>
              <a:spLocks noChangeArrowheads="1"/>
            </p:cNvSpPr>
            <p:nvPr userDrawn="1"/>
          </p:nvSpPr>
          <p:spPr bwMode="auto">
            <a:xfrm>
              <a:off x="4240" y="-14"/>
              <a:ext cx="66" cy="149"/>
            </a:xfrm>
            <a:prstGeom prst="rect">
              <a:avLst/>
            </a:prstGeom>
            <a:solidFill>
              <a:srgbClr val="EEEF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6" name="Rectangle 332"/>
            <p:cNvSpPr>
              <a:spLocks noChangeArrowheads="1"/>
            </p:cNvSpPr>
            <p:nvPr userDrawn="1"/>
          </p:nvSpPr>
          <p:spPr bwMode="auto">
            <a:xfrm>
              <a:off x="4306" y="-14"/>
              <a:ext cx="89" cy="149"/>
            </a:xfrm>
            <a:prstGeom prst="rect">
              <a:avLst/>
            </a:prstGeom>
            <a:solidFill>
              <a:srgbClr val="F0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7" name="Rectangle 333"/>
            <p:cNvSpPr>
              <a:spLocks noChangeArrowheads="1"/>
            </p:cNvSpPr>
            <p:nvPr userDrawn="1"/>
          </p:nvSpPr>
          <p:spPr bwMode="auto">
            <a:xfrm>
              <a:off x="4395" y="-14"/>
              <a:ext cx="88" cy="149"/>
            </a:xfrm>
            <a:prstGeom prst="rect">
              <a:avLst/>
            </a:prstGeom>
            <a:solidFill>
              <a:srgbClr val="F2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8" name="Rectangle 334"/>
            <p:cNvSpPr>
              <a:spLocks noChangeArrowheads="1"/>
            </p:cNvSpPr>
            <p:nvPr userDrawn="1"/>
          </p:nvSpPr>
          <p:spPr bwMode="auto">
            <a:xfrm>
              <a:off x="4483" y="-14"/>
              <a:ext cx="66" cy="149"/>
            </a:xfrm>
            <a:prstGeom prst="rect">
              <a:avLst/>
            </a:prstGeom>
            <a:solidFill>
              <a:srgbClr val="F3F3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9" name="Rectangle 335"/>
            <p:cNvSpPr>
              <a:spLocks noChangeArrowheads="1"/>
            </p:cNvSpPr>
            <p:nvPr userDrawn="1"/>
          </p:nvSpPr>
          <p:spPr bwMode="auto">
            <a:xfrm>
              <a:off x="4549" y="-14"/>
              <a:ext cx="89" cy="149"/>
            </a:xfrm>
            <a:prstGeom prst="rect">
              <a:avLst/>
            </a:prstGeom>
            <a:solidFill>
              <a:srgbClr val="F4F5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0" name="Rectangle 336"/>
            <p:cNvSpPr>
              <a:spLocks noChangeArrowheads="1"/>
            </p:cNvSpPr>
            <p:nvPr userDrawn="1"/>
          </p:nvSpPr>
          <p:spPr bwMode="auto">
            <a:xfrm>
              <a:off x="4638" y="-14"/>
              <a:ext cx="110" cy="149"/>
            </a:xfrm>
            <a:prstGeom prst="rect">
              <a:avLst/>
            </a:prstGeom>
            <a:solidFill>
              <a:srgbClr val="F6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1" name="Rectangle 337"/>
            <p:cNvSpPr>
              <a:spLocks noChangeArrowheads="1"/>
            </p:cNvSpPr>
            <p:nvPr userDrawn="1"/>
          </p:nvSpPr>
          <p:spPr bwMode="auto">
            <a:xfrm>
              <a:off x="4748" y="-14"/>
              <a:ext cx="88" cy="149"/>
            </a:xfrm>
            <a:prstGeom prst="rect">
              <a:avLst/>
            </a:pr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2" name="Rectangle 338"/>
            <p:cNvSpPr>
              <a:spLocks noChangeArrowheads="1"/>
            </p:cNvSpPr>
            <p:nvPr userDrawn="1"/>
          </p:nvSpPr>
          <p:spPr bwMode="auto">
            <a:xfrm>
              <a:off x="4836" y="-14"/>
              <a:ext cx="132" cy="149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3" name="Rectangle 339"/>
            <p:cNvSpPr>
              <a:spLocks noChangeArrowheads="1"/>
            </p:cNvSpPr>
            <p:nvPr userDrawn="1"/>
          </p:nvSpPr>
          <p:spPr bwMode="auto">
            <a:xfrm>
              <a:off x="4968" y="-14"/>
              <a:ext cx="154" cy="149"/>
            </a:xfrm>
            <a:prstGeom prst="rect">
              <a:avLst/>
            </a:prstGeom>
            <a:solidFill>
              <a:srgbClr val="FA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4" name="Rectangle 340"/>
            <p:cNvSpPr>
              <a:spLocks noChangeArrowheads="1"/>
            </p:cNvSpPr>
            <p:nvPr userDrawn="1"/>
          </p:nvSpPr>
          <p:spPr bwMode="auto">
            <a:xfrm>
              <a:off x="5122" y="-14"/>
              <a:ext cx="221" cy="149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5" name="Rectangle 341"/>
            <p:cNvSpPr>
              <a:spLocks noChangeArrowheads="1"/>
            </p:cNvSpPr>
            <p:nvPr userDrawn="1"/>
          </p:nvSpPr>
          <p:spPr bwMode="auto">
            <a:xfrm>
              <a:off x="5343" y="-14"/>
              <a:ext cx="199" cy="149"/>
            </a:xfrm>
            <a:prstGeom prst="rect">
              <a:avLst/>
            </a:prstGeom>
            <a:solidFill>
              <a:srgbClr val="FD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6" name="Rectangle 342"/>
            <p:cNvSpPr>
              <a:spLocks noChangeArrowheads="1"/>
            </p:cNvSpPr>
            <p:nvPr userDrawn="1"/>
          </p:nvSpPr>
          <p:spPr bwMode="auto">
            <a:xfrm>
              <a:off x="5542" y="-14"/>
              <a:ext cx="100" cy="1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27" name="Freeform 353"/>
          <p:cNvSpPr>
            <a:spLocks/>
          </p:cNvSpPr>
          <p:nvPr>
            <p:custDataLst>
              <p:tags r:id="rId18"/>
            </p:custDataLst>
          </p:nvPr>
        </p:nvSpPr>
        <p:spPr bwMode="auto">
          <a:xfrm>
            <a:off x="6403694" y="-20223"/>
            <a:ext cx="2559300" cy="234941"/>
          </a:xfrm>
          <a:custGeom>
            <a:avLst/>
            <a:gdLst>
              <a:gd name="T0" fmla="*/ 0 w 1612"/>
              <a:gd name="T1" fmla="*/ 0 h 164"/>
              <a:gd name="T2" fmla="*/ 2147483647 w 1612"/>
              <a:gd name="T3" fmla="*/ 2147483647 h 164"/>
              <a:gd name="T4" fmla="*/ 2147483647 w 1612"/>
              <a:gd name="T5" fmla="*/ 2147483647 h 164"/>
              <a:gd name="T6" fmla="*/ 2147483647 w 1612"/>
              <a:gd name="T7" fmla="*/ 0 h 164"/>
              <a:gd name="T8" fmla="*/ 0 w 1612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12"/>
              <a:gd name="T16" fmla="*/ 0 h 164"/>
              <a:gd name="T17" fmla="*/ 1612 w 1612"/>
              <a:gd name="T18" fmla="*/ 164 h 1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059" tIns="45530" rIns="91059" bIns="45530"/>
          <a:lstStyle/>
          <a:p>
            <a:pPr marL="0" marR="0" lvl="0" indent="0" algn="l" defTabSz="89611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764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28" name="AutoShape 196"/>
          <p:cNvSpPr>
            <a:spLocks noChangeAspect="1" noChangeArrowheads="1" noTextEdit="1"/>
          </p:cNvSpPr>
          <p:nvPr>
            <p:custDataLst>
              <p:tags r:id="rId19"/>
            </p:custDataLst>
          </p:nvPr>
        </p:nvSpPr>
        <p:spPr bwMode="auto">
          <a:xfrm>
            <a:off x="-6219" y="-26446"/>
            <a:ext cx="8990999" cy="25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577" tIns="44789" rIns="89577" bIns="44789"/>
          <a:lstStyle/>
          <a:p>
            <a:pPr marL="0" marR="0" lvl="0" indent="0" algn="l" defTabSz="89611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764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029" name="Group 355"/>
          <p:cNvGrpSpPr>
            <a:grpSpLocks/>
          </p:cNvGrpSpPr>
          <p:nvPr>
            <p:custDataLst>
              <p:tags r:id="rId20"/>
            </p:custDataLst>
          </p:nvPr>
        </p:nvGrpSpPr>
        <p:grpSpPr bwMode="auto">
          <a:xfrm>
            <a:off x="4673" y="6484983"/>
            <a:ext cx="8958326" cy="258279"/>
            <a:chOff x="3" y="4085"/>
            <a:chExt cx="5643" cy="163"/>
          </a:xfrm>
        </p:grpSpPr>
        <p:sp>
          <p:nvSpPr>
            <p:cNvPr id="1040" name="Rectangle 36"/>
            <p:cNvSpPr>
              <a:spLocks noChangeArrowheads="1"/>
            </p:cNvSpPr>
            <p:nvPr userDrawn="1">
              <p:custDataLst>
                <p:tags r:id="rId28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953" tIns="46477" rIns="92953" bIns="46477" anchor="ctr"/>
            <a:lstStyle/>
            <a:p>
              <a:pPr marL="0" marR="0" lvl="0" indent="0" algn="l" defTabSz="91439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7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1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>
                <a:gd name="T0" fmla="*/ 0 w 1612"/>
                <a:gd name="T1" fmla="*/ 0 h 164"/>
                <a:gd name="T2" fmla="*/ 95 w 1612"/>
                <a:gd name="T3" fmla="*/ 161 h 164"/>
                <a:gd name="T4" fmla="*/ 1612 w 1612"/>
                <a:gd name="T5" fmla="*/ 161 h 164"/>
                <a:gd name="T6" fmla="*/ 1612 w 1612"/>
                <a:gd name="T7" fmla="*/ 0 h 164"/>
                <a:gd name="T8" fmla="*/ 0 w 161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2"/>
                <a:gd name="T16" fmla="*/ 0 h 164"/>
                <a:gd name="T17" fmla="*/ 1612 w 1612"/>
                <a:gd name="T18" fmla="*/ 164 h 1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lIns="92953" tIns="46477" rIns="92953" bIns="46477"/>
            <a:lstStyle/>
            <a:p>
              <a:pPr marL="0" marR="0" lvl="0" indent="0" algn="l" defTabSz="89611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764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30" name="pg num"/>
          <p:cNvSpPr>
            <a:spLocks noGrp="1" noChangeArrowheads="1"/>
          </p:cNvSpPr>
          <p:nvPr>
            <p:ph type="sldNum" sz="quarter" idx="4"/>
            <p:custDataLst>
              <p:tags r:id="rId21"/>
            </p:custDataLst>
          </p:nvPr>
        </p:nvSpPr>
        <p:spPr bwMode="auto">
          <a:xfrm>
            <a:off x="6870436" y="6528544"/>
            <a:ext cx="1866966" cy="180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176" b="1">
                <a:solidFill>
                  <a:schemeClr val="bg2"/>
                </a:solidFill>
              </a:defRPr>
            </a:lvl1pPr>
          </a:lstStyle>
          <a:p>
            <a:pPr defTabSz="896112">
              <a:defRPr/>
            </a:pPr>
            <a:fld id="{E72C8E2D-C27F-46E3-A7B6-55CF4F287AA0}" type="slidenum">
              <a:rPr lang="en-US" smtClean="0">
                <a:solidFill>
                  <a:srgbClr val="FFFFFF"/>
                </a:solidFill>
                <a:latin typeface="Arial"/>
                <a:cs typeface="+mn-cs"/>
              </a:rPr>
              <a:pPr defTabSz="896112">
                <a:defRPr/>
              </a:pPr>
              <a:t>‹#›</a:t>
            </a:fld>
            <a:endParaRPr lang="en-US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  <p:custDataLst>
              <p:tags r:id="rId22"/>
            </p:custDataLst>
          </p:nvPr>
        </p:nvSpPr>
        <p:spPr bwMode="auto">
          <a:xfrm>
            <a:off x="119797" y="230273"/>
            <a:ext cx="861760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2" name="Rectangle 3"/>
          <p:cNvSpPr>
            <a:spLocks noGrp="1" noChangeArrowheads="1"/>
          </p:cNvSpPr>
          <p:nvPr>
            <p:ph type="body" idx="1"/>
            <p:custDataLst>
              <p:tags r:id="rId23"/>
            </p:custDataLst>
          </p:nvPr>
        </p:nvSpPr>
        <p:spPr bwMode="auto">
          <a:xfrm>
            <a:off x="122913" y="1272724"/>
            <a:ext cx="8617605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grpSp>
        <p:nvGrpSpPr>
          <p:cNvPr id="1033" name="McK Slide Elements"/>
          <p:cNvGrpSpPr>
            <a:grpSpLocks/>
          </p:cNvGrpSpPr>
          <p:nvPr/>
        </p:nvGrpSpPr>
        <p:grpSpPr bwMode="auto">
          <a:xfrm>
            <a:off x="122913" y="532117"/>
            <a:ext cx="8617605" cy="6162908"/>
            <a:chOff x="77" y="335"/>
            <a:chExt cx="5429" cy="3882"/>
          </a:xfrm>
        </p:grpSpPr>
        <p:sp>
          <p:nvSpPr>
            <p:cNvPr id="1038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89455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68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Unit of measure</a:t>
              </a:r>
            </a:p>
          </p:txBody>
        </p:sp>
        <p:sp>
          <p:nvSpPr>
            <p:cNvPr id="1039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6"/>
              <a:ext cx="5145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 marL="822325" indent="-822325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805879" marR="0" lvl="0" indent="-805879" algn="l" defTabSz="89455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17201" algn="r"/>
                </a:tabLst>
                <a:defRPr/>
              </a:pPr>
              <a:r>
                <a:rPr kumimoji="0" lang="ru-RU" sz="1176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	</a:t>
              </a:r>
              <a:r>
                <a:rPr kumimoji="0" lang="en-US" sz="1176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*</a:t>
              </a:r>
              <a:r>
                <a:rPr kumimoji="0" lang="ru-RU" sz="1176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	Сноска</a:t>
              </a:r>
              <a:endParaRPr kumimoji="0" lang="en-US" sz="1176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805879" marR="0" lvl="0" indent="-805879" algn="l" defTabSz="894557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17201" algn="r"/>
                </a:tabLst>
                <a:defRPr/>
              </a:pPr>
              <a:r>
                <a:rPr kumimoji="0" lang="ru-RU" sz="1176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	Источник</a:t>
              </a:r>
              <a:r>
                <a:rPr kumimoji="0" lang="en-US" sz="1176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:</a:t>
              </a:r>
              <a:r>
                <a:rPr kumimoji="0" lang="ru-RU" sz="1176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	Источник</a:t>
              </a:r>
              <a:endParaRPr kumimoji="0" lang="en-US" sz="1176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1034" name="Working Draft" hidden="1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 rot="5400000">
            <a:off x="8035684" y="2710380"/>
            <a:ext cx="1713042" cy="9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78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88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Working Draft - Last Modified 09/06/2006 21:40:09</a:t>
            </a:r>
          </a:p>
        </p:txBody>
      </p:sp>
      <p:sp>
        <p:nvSpPr>
          <p:cNvPr id="1035" name="Printed" hidden="1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 rot="5400000">
            <a:off x="8419318" y="4217925"/>
            <a:ext cx="945772" cy="90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78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88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Printed 08/06/2006 17:52:59</a:t>
            </a:r>
          </a:p>
        </p:txBody>
      </p:sp>
      <p:sp>
        <p:nvSpPr>
          <p:cNvPr id="2" name="doc id"/>
          <p:cNvSpPr>
            <a:spLocks noGrp="1" noChangeArrowheads="1"/>
          </p:cNvSpPr>
          <p:nvPr>
            <p:ph type="ftr" sz="quarter" idx="3"/>
            <p:custDataLst>
              <p:tags r:id="rId26"/>
            </p:custDataLst>
          </p:nvPr>
        </p:nvSpPr>
        <p:spPr bwMode="auto">
          <a:xfrm>
            <a:off x="147806" y="35786"/>
            <a:ext cx="1764907" cy="120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784" b="1">
                <a:solidFill>
                  <a:schemeClr val="bg2"/>
                </a:solidFill>
              </a:defRPr>
            </a:lvl1pPr>
          </a:lstStyle>
          <a:p>
            <a:pPr defTabSz="896112">
              <a:defRPr/>
            </a:pPr>
            <a:r>
              <a:rPr lang="ru-RU" smtClean="0">
                <a:solidFill>
                  <a:srgbClr val="FFFFFF"/>
                </a:solidFill>
                <a:latin typeface="Arial"/>
                <a:cs typeface="+mn-cs"/>
              </a:rPr>
              <a:t>MOS-ROS005-200600608-SS1wm-r_c</a:t>
            </a:r>
            <a:endParaRPr lang="ru-RU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graphicFrame>
        <p:nvGraphicFramePr>
          <p:cNvPr id="1037" name="Rectangle 38" hidden="1"/>
          <p:cNvGraphicFramePr>
            <a:graphicFrameLocks/>
          </p:cNvGraphicFramePr>
          <p:nvPr>
            <p:custDataLst>
              <p:tags r:id="rId27"/>
            </p:custDataLst>
          </p:nvPr>
        </p:nvGraphicFramePr>
        <p:xfrm>
          <a:off x="1561" y="5"/>
          <a:ext cx="158692" cy="1587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7" name="think-cell Slide" r:id="rId29" imgW="0" imgH="0" progId="TCLayout.ActiveDocument.1">
                  <p:embed/>
                </p:oleObj>
              </mc:Choice>
              <mc:Fallback>
                <p:oleObj name="think-cell Slide" r:id="rId29" imgW="0" imgH="0" progId="TCLayout.ActiveDocument.1">
                  <p:embed/>
                  <p:pic>
                    <p:nvPicPr>
                      <p:cNvPr id="1037" name="Rectangle 38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1" y="5"/>
                        <a:ext cx="158692" cy="1587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456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  <p:sldLayoutId id="2147483942" r:id="rId12"/>
    <p:sldLayoutId id="2147483943" r:id="rId13"/>
    <p:sldLayoutId id="2147483944" r:id="rId14"/>
  </p:sldLayoutIdLst>
  <p:hf hdr="0" ftr="0" dt="0"/>
  <p:txStyles>
    <p:titleStyle>
      <a:lvl1pPr algn="l" defTabSz="894180" rtl="0" eaLnBrk="0" fontAlgn="base" hangingPunct="0">
        <a:spcBef>
          <a:spcPct val="0"/>
        </a:spcBef>
        <a:spcAft>
          <a:spcPct val="0"/>
        </a:spcAft>
        <a:defRPr sz="1862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894180" rtl="0" eaLnBrk="0" fontAlgn="base" hangingPunct="0">
        <a:spcBef>
          <a:spcPct val="0"/>
        </a:spcBef>
        <a:spcAft>
          <a:spcPct val="0"/>
        </a:spcAft>
        <a:defRPr sz="1862" b="1">
          <a:solidFill>
            <a:schemeClr val="tx2"/>
          </a:solidFill>
          <a:latin typeface="Arial" charset="0"/>
        </a:defRPr>
      </a:lvl2pPr>
      <a:lvl3pPr algn="l" defTabSz="894180" rtl="0" eaLnBrk="0" fontAlgn="base" hangingPunct="0">
        <a:spcBef>
          <a:spcPct val="0"/>
        </a:spcBef>
        <a:spcAft>
          <a:spcPct val="0"/>
        </a:spcAft>
        <a:defRPr sz="1862" b="1">
          <a:solidFill>
            <a:schemeClr val="tx2"/>
          </a:solidFill>
          <a:latin typeface="Arial" charset="0"/>
        </a:defRPr>
      </a:lvl3pPr>
      <a:lvl4pPr algn="l" defTabSz="894180" rtl="0" eaLnBrk="0" fontAlgn="base" hangingPunct="0">
        <a:spcBef>
          <a:spcPct val="0"/>
        </a:spcBef>
        <a:spcAft>
          <a:spcPct val="0"/>
        </a:spcAft>
        <a:defRPr sz="1862" b="1">
          <a:solidFill>
            <a:schemeClr val="tx2"/>
          </a:solidFill>
          <a:latin typeface="Arial" charset="0"/>
        </a:defRPr>
      </a:lvl4pPr>
      <a:lvl5pPr algn="l" defTabSz="894180" rtl="0" eaLnBrk="0" fontAlgn="base" hangingPunct="0">
        <a:spcBef>
          <a:spcPct val="0"/>
        </a:spcBef>
        <a:spcAft>
          <a:spcPct val="0"/>
        </a:spcAft>
        <a:defRPr sz="1862" b="1">
          <a:solidFill>
            <a:schemeClr val="tx2"/>
          </a:solidFill>
          <a:latin typeface="Arial" charset="0"/>
        </a:defRPr>
      </a:lvl5pPr>
      <a:lvl6pPr marL="447868" algn="l" defTabSz="894180" rtl="0" fontAlgn="base">
        <a:spcBef>
          <a:spcPct val="0"/>
        </a:spcBef>
        <a:spcAft>
          <a:spcPct val="0"/>
        </a:spcAft>
        <a:defRPr sz="1862" b="1">
          <a:solidFill>
            <a:schemeClr val="tx2"/>
          </a:solidFill>
          <a:latin typeface="Arial" charset="0"/>
        </a:defRPr>
      </a:lvl6pPr>
      <a:lvl7pPr marL="895732" algn="l" defTabSz="894180" rtl="0" fontAlgn="base">
        <a:spcBef>
          <a:spcPct val="0"/>
        </a:spcBef>
        <a:spcAft>
          <a:spcPct val="0"/>
        </a:spcAft>
        <a:defRPr sz="1862" b="1">
          <a:solidFill>
            <a:schemeClr val="tx2"/>
          </a:solidFill>
          <a:latin typeface="Arial" charset="0"/>
        </a:defRPr>
      </a:lvl7pPr>
      <a:lvl8pPr marL="1343600" algn="l" defTabSz="894180" rtl="0" fontAlgn="base">
        <a:spcBef>
          <a:spcPct val="0"/>
        </a:spcBef>
        <a:spcAft>
          <a:spcPct val="0"/>
        </a:spcAft>
        <a:defRPr sz="1862" b="1">
          <a:solidFill>
            <a:schemeClr val="tx2"/>
          </a:solidFill>
          <a:latin typeface="Arial" charset="0"/>
        </a:defRPr>
      </a:lvl8pPr>
      <a:lvl9pPr marL="1791465" algn="l" defTabSz="894180" rtl="0" fontAlgn="base">
        <a:spcBef>
          <a:spcPct val="0"/>
        </a:spcBef>
        <a:spcAft>
          <a:spcPct val="0"/>
        </a:spcAft>
        <a:defRPr sz="1862" b="1">
          <a:solidFill>
            <a:schemeClr val="tx2"/>
          </a:solidFill>
          <a:latin typeface="Arial" charset="0"/>
        </a:defRPr>
      </a:lvl9pPr>
    </p:titleStyle>
    <p:bodyStyle>
      <a:lvl1pPr marL="342119" indent="-342119" algn="l" defTabSz="894180" rtl="0" eaLnBrk="0" fontAlgn="base" hangingPunct="0">
        <a:spcBef>
          <a:spcPct val="0"/>
        </a:spcBef>
        <a:spcAft>
          <a:spcPct val="0"/>
        </a:spcAft>
        <a:buSzPct val="120000"/>
        <a:buChar char="•"/>
        <a:defRPr sz="1568">
          <a:solidFill>
            <a:schemeClr val="tx1"/>
          </a:solidFill>
          <a:latin typeface="+mn-lt"/>
          <a:ea typeface="+mn-ea"/>
          <a:cs typeface="+mn-cs"/>
        </a:defRPr>
      </a:lvl1pPr>
      <a:lvl2pPr marL="144624" indent="-143069" algn="l" defTabSz="894180" rtl="0" eaLnBrk="0" fontAlgn="base" hangingPunct="0">
        <a:spcBef>
          <a:spcPct val="0"/>
        </a:spcBef>
        <a:spcAft>
          <a:spcPct val="0"/>
        </a:spcAft>
        <a:buSzPct val="120000"/>
        <a:buChar char="•"/>
        <a:defRPr sz="1568">
          <a:solidFill>
            <a:schemeClr val="tx1"/>
          </a:solidFill>
          <a:latin typeface="+mn-lt"/>
        </a:defRPr>
      </a:lvl2pPr>
      <a:lvl3pPr marL="295468" indent="-149289" algn="l" defTabSz="894180" rtl="0" eaLnBrk="0" fontAlgn="base" hangingPunct="0">
        <a:spcBef>
          <a:spcPct val="0"/>
        </a:spcBef>
        <a:spcAft>
          <a:spcPct val="0"/>
        </a:spcAft>
        <a:buChar char="–"/>
        <a:defRPr sz="1568">
          <a:solidFill>
            <a:schemeClr val="tx1"/>
          </a:solidFill>
          <a:latin typeface="+mn-lt"/>
        </a:defRPr>
      </a:lvl3pPr>
      <a:lvl4pPr marL="432315" indent="-135294" algn="l" defTabSz="894180" rtl="0" eaLnBrk="0" fontAlgn="base" hangingPunct="0">
        <a:spcBef>
          <a:spcPct val="0"/>
        </a:spcBef>
        <a:spcAft>
          <a:spcPct val="0"/>
        </a:spcAft>
        <a:buSzPct val="89000"/>
        <a:buChar char="•"/>
        <a:defRPr sz="1568">
          <a:solidFill>
            <a:schemeClr val="tx1"/>
          </a:solidFill>
          <a:latin typeface="+mn-lt"/>
        </a:defRPr>
      </a:lvl4pPr>
      <a:lvl5pPr marL="581605" indent="-147734" algn="l" defTabSz="894180" rtl="0" eaLnBrk="0" fontAlgn="base" hangingPunct="0">
        <a:spcBef>
          <a:spcPct val="0"/>
        </a:spcBef>
        <a:spcAft>
          <a:spcPct val="0"/>
        </a:spcAft>
        <a:buSzPct val="75000"/>
        <a:buChar char="–"/>
        <a:defRPr sz="1568">
          <a:solidFill>
            <a:schemeClr val="tx1"/>
          </a:solidFill>
          <a:latin typeface="+mn-lt"/>
        </a:defRPr>
      </a:lvl5pPr>
      <a:lvl6pPr marL="1029470" indent="-147734" algn="l" defTabSz="894180" rtl="0" fontAlgn="base">
        <a:spcBef>
          <a:spcPct val="0"/>
        </a:spcBef>
        <a:spcAft>
          <a:spcPct val="0"/>
        </a:spcAft>
        <a:buSzPct val="75000"/>
        <a:buChar char="–"/>
        <a:defRPr sz="1568">
          <a:solidFill>
            <a:schemeClr val="tx1"/>
          </a:solidFill>
          <a:latin typeface="+mn-lt"/>
        </a:defRPr>
      </a:lvl6pPr>
      <a:lvl7pPr marL="1477336" indent="-147734" algn="l" defTabSz="894180" rtl="0" fontAlgn="base">
        <a:spcBef>
          <a:spcPct val="0"/>
        </a:spcBef>
        <a:spcAft>
          <a:spcPct val="0"/>
        </a:spcAft>
        <a:buSzPct val="75000"/>
        <a:buChar char="–"/>
        <a:defRPr sz="1568">
          <a:solidFill>
            <a:schemeClr val="tx1"/>
          </a:solidFill>
          <a:latin typeface="+mn-lt"/>
        </a:defRPr>
      </a:lvl7pPr>
      <a:lvl8pPr marL="1925203" indent="-147734" algn="l" defTabSz="894180" rtl="0" fontAlgn="base">
        <a:spcBef>
          <a:spcPct val="0"/>
        </a:spcBef>
        <a:spcAft>
          <a:spcPct val="0"/>
        </a:spcAft>
        <a:buSzPct val="75000"/>
        <a:buChar char="–"/>
        <a:defRPr sz="1568">
          <a:solidFill>
            <a:schemeClr val="tx1"/>
          </a:solidFill>
          <a:latin typeface="+mn-lt"/>
        </a:defRPr>
      </a:lvl8pPr>
      <a:lvl9pPr marL="2373070" indent="-147734" algn="l" defTabSz="894180" rtl="0" fontAlgn="base">
        <a:spcBef>
          <a:spcPct val="0"/>
        </a:spcBef>
        <a:spcAft>
          <a:spcPct val="0"/>
        </a:spcAft>
        <a:buSzPct val="75000"/>
        <a:buChar char="–"/>
        <a:defRPr sz="1568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895732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1pPr>
      <a:lvl2pPr marL="447868" algn="l" defTabSz="895732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2pPr>
      <a:lvl3pPr marL="895732" algn="l" defTabSz="895732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3pPr>
      <a:lvl4pPr marL="1343600" algn="l" defTabSz="895732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4pPr>
      <a:lvl5pPr marL="1791465" algn="l" defTabSz="895732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5pPr>
      <a:lvl6pPr marL="2239331" algn="l" defTabSz="895732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6pPr>
      <a:lvl7pPr marL="2687196" algn="l" defTabSz="895732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7pPr>
      <a:lvl8pPr marL="3135063" algn="l" defTabSz="895732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8pPr>
      <a:lvl9pPr marL="3582929" algn="l" defTabSz="895732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78.xml"/><Relationship Id="rId7" Type="http://schemas.openxmlformats.org/officeDocument/2006/relationships/oleObject" Target="../embeddings/oleObject3.bin"/><Relationship Id="rId12" Type="http://schemas.openxmlformats.org/officeDocument/2006/relationships/chart" Target="../charts/chart4.xml"/><Relationship Id="rId2" Type="http://schemas.openxmlformats.org/officeDocument/2006/relationships/tags" Target="../tags/tag77.xml"/><Relationship Id="rId1" Type="http://schemas.openxmlformats.org/officeDocument/2006/relationships/vmlDrawing" Target="../drawings/vmlDrawing3.vml"/><Relationship Id="rId6" Type="http://schemas.openxmlformats.org/officeDocument/2006/relationships/notesSlide" Target="../notesSlides/notesSlide2.xml"/><Relationship Id="rId11" Type="http://schemas.openxmlformats.org/officeDocument/2006/relationships/chart" Target="../charts/chart3.xml"/><Relationship Id="rId5" Type="http://schemas.openxmlformats.org/officeDocument/2006/relationships/slideLayout" Target="../slideLayouts/slideLayout7.xml"/><Relationship Id="rId10" Type="http://schemas.openxmlformats.org/officeDocument/2006/relationships/chart" Target="../charts/chart2.xml"/><Relationship Id="rId4" Type="http://schemas.openxmlformats.org/officeDocument/2006/relationships/tags" Target="../tags/tag79.xml"/><Relationship Id="rId9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3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86.xml"/><Relationship Id="rId7" Type="http://schemas.openxmlformats.org/officeDocument/2006/relationships/oleObject" Target="../embeddings/oleObject4.bin"/><Relationship Id="rId2" Type="http://schemas.openxmlformats.org/officeDocument/2006/relationships/tags" Target="../tags/tag85.xml"/><Relationship Id="rId1" Type="http://schemas.openxmlformats.org/officeDocument/2006/relationships/vmlDrawing" Target="../drawings/vmlDrawing4.v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9.xml"/><Relationship Id="rId4" Type="http://schemas.openxmlformats.org/officeDocument/2006/relationships/tags" Target="../tags/tag8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31776" y="1347696"/>
            <a:ext cx="8620125" cy="5290679"/>
          </a:xfrm>
        </p:spPr>
        <p:txBody>
          <a:bodyPr/>
          <a:lstStyle/>
          <a:p>
            <a:pPr marL="0" lvl="0" indent="0" algn="ctr" defTabSz="795338" eaLnBrk="1" hangingPunct="1">
              <a:lnSpc>
                <a:spcPct val="90000"/>
              </a:lnSpc>
            </a:pP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О СОСТОЯНИИ БЮДЖЕТОВ МУНИЦИПАЛЬНЫХ ОБРАЗОВАНИЙ ИРКУТСКОЙ ОБЛАСТИ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lvl="0" indent="0" algn="r" defTabSz="795338" eaLnBrk="1" hangingPunct="1">
              <a:lnSpc>
                <a:spcPct val="90000"/>
              </a:lnSpc>
            </a:pPr>
            <a:endParaRPr lang="ru-RU" sz="1800" b="1" i="1" dirty="0">
              <a:solidFill>
                <a:srgbClr val="000099"/>
              </a:solidFill>
              <a:latin typeface="Times New Roman" pitchFamily="18" charset="0"/>
            </a:endParaRPr>
          </a:p>
          <a:p>
            <a:pPr marL="0" lvl="0" indent="0" algn="r" defTabSz="795338" eaLnBrk="1" hangingPunct="1">
              <a:lnSpc>
                <a:spcPct val="90000"/>
              </a:lnSpc>
            </a:pPr>
            <a:endParaRPr lang="ru-RU" sz="1800" b="1" i="1" dirty="0" smtClean="0">
              <a:solidFill>
                <a:srgbClr val="000099"/>
              </a:solidFill>
              <a:latin typeface="Times New Roman" pitchFamily="18" charset="0"/>
            </a:endParaRPr>
          </a:p>
          <a:p>
            <a:pPr marL="0" lvl="0" indent="0" algn="r" defTabSz="795338" eaLnBrk="1" hangingPunct="1">
              <a:lnSpc>
                <a:spcPct val="90000"/>
              </a:lnSpc>
            </a:pPr>
            <a:endParaRPr lang="ru-RU" sz="1800" b="1" i="1" dirty="0">
              <a:solidFill>
                <a:srgbClr val="000099"/>
              </a:solidFill>
              <a:latin typeface="Times New Roman" pitchFamily="18" charset="0"/>
            </a:endParaRPr>
          </a:p>
          <a:p>
            <a:pPr marL="0" lvl="0" indent="0" algn="r" defTabSz="795338" eaLnBrk="1" hangingPunct="1">
              <a:lnSpc>
                <a:spcPct val="90000"/>
              </a:lnSpc>
            </a:pPr>
            <a:endParaRPr lang="ru-RU" sz="1800" b="1" i="1" dirty="0">
              <a:solidFill>
                <a:srgbClr val="000099"/>
              </a:solidFill>
              <a:latin typeface="Times New Roman" pitchFamily="18" charset="0"/>
            </a:endParaRPr>
          </a:p>
          <a:p>
            <a:pPr marL="0" lvl="0" indent="0" algn="r" defTabSz="795338" eaLnBrk="1" hangingPunct="1">
              <a:lnSpc>
                <a:spcPct val="90000"/>
              </a:lnSpc>
            </a:pPr>
            <a:endParaRPr lang="ru-RU" sz="1800" b="1" i="1" dirty="0" smtClean="0">
              <a:solidFill>
                <a:srgbClr val="000099"/>
              </a:solidFill>
              <a:latin typeface="Times New Roman" pitchFamily="18" charset="0"/>
            </a:endParaRPr>
          </a:p>
          <a:p>
            <a:pPr marL="0" lvl="0" indent="0" algn="r" defTabSz="795338" eaLnBrk="1" hangingPunct="1">
              <a:lnSpc>
                <a:spcPct val="90000"/>
              </a:lnSpc>
            </a:pPr>
            <a:endParaRPr lang="ru-RU" sz="1800" b="1" i="1" dirty="0" smtClean="0">
              <a:solidFill>
                <a:srgbClr val="000099"/>
              </a:solidFill>
              <a:latin typeface="Times New Roman" pitchFamily="18" charset="0"/>
            </a:endParaRPr>
          </a:p>
          <a:p>
            <a:pPr marL="0" lvl="0" indent="0" algn="r" defTabSz="795338" eaLnBrk="1" hangingPunct="1">
              <a:lnSpc>
                <a:spcPct val="90000"/>
              </a:lnSpc>
            </a:pPr>
            <a:r>
              <a:rPr lang="ru-RU" sz="1800" b="1" i="1" dirty="0" smtClean="0">
                <a:solidFill>
                  <a:srgbClr val="000099"/>
                </a:solidFill>
                <a:latin typeface="Times New Roman" pitchFamily="18" charset="0"/>
              </a:rPr>
              <a:t>Заместитель министра </a:t>
            </a:r>
          </a:p>
          <a:p>
            <a:pPr marL="0" lvl="0" indent="0" algn="r" defTabSz="795338" eaLnBrk="1" hangingPunct="1">
              <a:lnSpc>
                <a:spcPct val="90000"/>
              </a:lnSpc>
            </a:pPr>
            <a:r>
              <a:rPr lang="ru-RU" sz="1800" b="1" i="1" dirty="0" smtClean="0">
                <a:solidFill>
                  <a:srgbClr val="000099"/>
                </a:solidFill>
                <a:latin typeface="Times New Roman" pitchFamily="18" charset="0"/>
              </a:rPr>
              <a:t>финансов Иркутской </a:t>
            </a:r>
            <a:r>
              <a:rPr lang="ru-RU" sz="1800" b="1" i="1" dirty="0">
                <a:solidFill>
                  <a:srgbClr val="000099"/>
                </a:solidFill>
                <a:latin typeface="Times New Roman" pitchFamily="18" charset="0"/>
              </a:rPr>
              <a:t>области </a:t>
            </a:r>
          </a:p>
          <a:p>
            <a:pPr marL="0" lvl="0" indent="0" algn="r" defTabSz="795338" eaLnBrk="1" hangingPunct="1">
              <a:lnSpc>
                <a:spcPct val="90000"/>
              </a:lnSpc>
            </a:pPr>
            <a:r>
              <a:rPr lang="ru-RU" sz="2200" b="1" i="1" dirty="0" smtClean="0">
                <a:solidFill>
                  <a:srgbClr val="000099"/>
                </a:solidFill>
                <a:latin typeface="Times New Roman" pitchFamily="18" charset="0"/>
              </a:rPr>
              <a:t>М.В. Загария</a:t>
            </a:r>
            <a:endParaRPr lang="ru-RU" sz="2200" b="1" i="1" dirty="0">
              <a:solidFill>
                <a:srgbClr val="000099"/>
              </a:solidFill>
              <a:latin typeface="Times New Roman" pitchFamily="18" charset="0"/>
            </a:endParaRPr>
          </a:p>
          <a:p>
            <a:pPr marL="0" lvl="0" indent="0" algn="ctr" defTabSz="795338" eaLnBrk="1" hangingPunct="1">
              <a:lnSpc>
                <a:spcPct val="90000"/>
              </a:lnSpc>
            </a:pPr>
            <a:endParaRPr lang="ru-RU" sz="1200" i="1" dirty="0">
              <a:solidFill>
                <a:srgbClr val="000000"/>
              </a:solidFill>
            </a:endParaRPr>
          </a:p>
          <a:p>
            <a:pPr marL="0" lvl="0" indent="0" algn="ctr" defTabSz="795338" eaLnBrk="1" hangingPunct="1">
              <a:lnSpc>
                <a:spcPct val="90000"/>
              </a:lnSpc>
            </a:pPr>
            <a:endParaRPr lang="ru-RU" sz="1200" i="1" dirty="0" smtClean="0">
              <a:solidFill>
                <a:srgbClr val="000000"/>
              </a:solidFill>
            </a:endParaRPr>
          </a:p>
          <a:p>
            <a:pPr marL="0" lvl="0" indent="0" algn="ctr" defTabSz="795338" eaLnBrk="1" hangingPunct="1">
              <a:lnSpc>
                <a:spcPct val="90000"/>
              </a:lnSpc>
            </a:pPr>
            <a:endParaRPr lang="ru-RU" sz="1200" i="1" dirty="0">
              <a:solidFill>
                <a:srgbClr val="000000"/>
              </a:solidFill>
            </a:endParaRPr>
          </a:p>
          <a:p>
            <a:pPr marL="0" lvl="0" indent="0" algn="ctr" defTabSz="795338" eaLnBrk="1" hangingPunct="1">
              <a:lnSpc>
                <a:spcPct val="90000"/>
              </a:lnSpc>
            </a:pPr>
            <a:endParaRPr lang="ru-RU" sz="1200" i="1" dirty="0" smtClean="0">
              <a:solidFill>
                <a:srgbClr val="000000"/>
              </a:solidFill>
            </a:endParaRPr>
          </a:p>
          <a:p>
            <a:pPr marL="0" lvl="0" indent="0" algn="ctr" defTabSz="795338" eaLnBrk="1" hangingPunct="1">
              <a:lnSpc>
                <a:spcPct val="90000"/>
              </a:lnSpc>
            </a:pPr>
            <a:endParaRPr lang="ru-RU" sz="1200" i="1" dirty="0">
              <a:solidFill>
                <a:srgbClr val="000000"/>
              </a:solidFill>
            </a:endParaRPr>
          </a:p>
          <a:p>
            <a:pPr marL="0" lvl="0" indent="0" algn="ctr" defTabSz="795338" eaLnBrk="1" hangingPunct="1">
              <a:lnSpc>
                <a:spcPct val="90000"/>
              </a:lnSpc>
            </a:pPr>
            <a:endParaRPr lang="ru-RU" sz="1200" i="1" dirty="0">
              <a:solidFill>
                <a:srgbClr val="000000"/>
              </a:solidFill>
            </a:endParaRPr>
          </a:p>
          <a:p>
            <a:pPr marL="0" lvl="0" indent="0" algn="ctr" defTabSz="795338" eaLnBrk="1" hangingPunct="1">
              <a:lnSpc>
                <a:spcPct val="90000"/>
              </a:lnSpc>
            </a:pP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</a:rPr>
              <a:t>24 декабря 2018 года</a:t>
            </a:r>
            <a:endParaRPr lang="ru-RU" sz="1800" i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r" defTabSz="795338" eaLnBrk="1" hangingPunct="1">
              <a:lnSpc>
                <a:spcPct val="90000"/>
              </a:lnSpc>
            </a:pPr>
            <a:endParaRPr lang="ru-RU" sz="1800" b="1" i="1" dirty="0" smtClean="0">
              <a:solidFill>
                <a:srgbClr val="000099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58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/>
          <p:cNvGraphicFramePr>
            <a:graphicFrameLocks/>
          </p:cNvGraphicFramePr>
          <p:nvPr>
            <p:custDataLst>
              <p:tags r:id="rId2"/>
            </p:custDataLst>
            <p:extLst/>
          </p:nvPr>
        </p:nvGraphicFramePr>
        <p:xfrm>
          <a:off x="1" y="198"/>
          <a:ext cx="137004" cy="147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71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8" name="Объект 7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" y="198"/>
                        <a:ext cx="137004" cy="1470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 hidden="1"/>
          <p:cNvSpPr/>
          <p:nvPr>
            <p:custDataLst>
              <p:tags r:id="rId3"/>
            </p:custDataLst>
          </p:nvPr>
        </p:nvSpPr>
        <p:spPr bwMode="auto">
          <a:xfrm>
            <a:off x="1" y="198"/>
            <a:ext cx="137004" cy="147070"/>
          </a:xfrm>
          <a:prstGeom prst="rect">
            <a:avLst/>
          </a:prstGeom>
          <a:solidFill>
            <a:scrgbClr r="0" g="0" b="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endParaRPr lang="ru-RU" sz="137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 idx="4294967295"/>
            <p:custDataLst>
              <p:tags r:id="rId4"/>
            </p:custDataLst>
          </p:nvPr>
        </p:nvSpPr>
        <p:spPr>
          <a:xfrm>
            <a:off x="1" y="281695"/>
            <a:ext cx="8961438" cy="923330"/>
          </a:xfrm>
        </p:spPr>
        <p:txBody>
          <a:bodyPr/>
          <a:lstStyle/>
          <a:p>
            <a:pPr algn="ctr" defTabSz="890712" eaLnBrk="1" hangingPunct="1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РАСПРЕДЕЛЕНИЕ НАЛОГОВЫХ И НЕНАЛОГОВЫХ ДОХОДОВ ПО УРОВНЯМ БЮДЖЕТОВ В ИРКУТСКОЙ ОБЛАСТИ И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РФ </a:t>
            </a:r>
            <a:br>
              <a:rPr lang="ru-RU" sz="2000" dirty="0" smtClean="0">
                <a:solidFill>
                  <a:schemeClr val="accent6">
                    <a:lumMod val="50000"/>
                  </a:schemeClr>
                </a:solidFill>
                <a:cs typeface="Arial" charset="0"/>
              </a:rPr>
            </a:b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(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на 01.12.2018)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1</a:t>
            </a:fld>
            <a:endParaRPr lang="ru-RU" dirty="0">
              <a:solidFill>
                <a:srgbClr val="FFFFFF"/>
              </a:solidFill>
            </a:endParaRPr>
          </a:p>
        </p:txBody>
      </p:sp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B0202440-D067-4D22-87FD-FF86B58776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3997736"/>
              </p:ext>
            </p:extLst>
          </p:nvPr>
        </p:nvGraphicFramePr>
        <p:xfrm>
          <a:off x="-345389" y="1300354"/>
          <a:ext cx="3578772" cy="2552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6" name="Диаграмма 25">
            <a:extLst>
              <a:ext uri="{FF2B5EF4-FFF2-40B4-BE49-F238E27FC236}">
                <a16:creationId xmlns:a16="http://schemas.microsoft.com/office/drawing/2014/main" id="{E87557F7-8A57-457A-859B-2F6AAFEF22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4821399"/>
              </p:ext>
            </p:extLst>
          </p:nvPr>
        </p:nvGraphicFramePr>
        <p:xfrm>
          <a:off x="1663947" y="1300354"/>
          <a:ext cx="3578772" cy="2552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FE98B89-BD2B-49E2-BFB0-6D4F90BCC79C}"/>
              </a:ext>
            </a:extLst>
          </p:cNvPr>
          <p:cNvSpPr txBox="1"/>
          <p:nvPr/>
        </p:nvSpPr>
        <p:spPr>
          <a:xfrm>
            <a:off x="501038" y="1281303"/>
            <a:ext cx="42412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6">
                    <a:lumMod val="50000"/>
                  </a:schemeClr>
                </a:solidFill>
              </a:rPr>
              <a:t>Иркутская область (млрд. рублей)</a:t>
            </a:r>
          </a:p>
        </p:txBody>
      </p:sp>
      <p:graphicFrame>
        <p:nvGraphicFramePr>
          <p:cNvPr id="32" name="Диаграмма 31">
            <a:extLst>
              <a:ext uri="{FF2B5EF4-FFF2-40B4-BE49-F238E27FC236}">
                <a16:creationId xmlns:a16="http://schemas.microsoft.com/office/drawing/2014/main" id="{1FB2ACA9-68B3-4C44-9671-7D6E14C044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9482304"/>
              </p:ext>
            </p:extLst>
          </p:nvPr>
        </p:nvGraphicFramePr>
        <p:xfrm>
          <a:off x="3696593" y="3665538"/>
          <a:ext cx="3536997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35" name="Диаграмма 34">
            <a:extLst>
              <a:ext uri="{FF2B5EF4-FFF2-40B4-BE49-F238E27FC236}">
                <a16:creationId xmlns:a16="http://schemas.microsoft.com/office/drawing/2014/main" id="{5863FC73-C160-46C0-9640-EDCC54F437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4358712"/>
              </p:ext>
            </p:extLst>
          </p:nvPr>
        </p:nvGraphicFramePr>
        <p:xfrm>
          <a:off x="5591921" y="3665538"/>
          <a:ext cx="3536997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EDB3C7B0-E6FC-402C-8384-9DDA5CE7C6E0}"/>
              </a:ext>
            </a:extLst>
          </p:cNvPr>
          <p:cNvSpPr txBox="1"/>
          <p:nvPr/>
        </p:nvSpPr>
        <p:spPr>
          <a:xfrm>
            <a:off x="4448980" y="3646487"/>
            <a:ext cx="44472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6">
                    <a:lumMod val="50000"/>
                  </a:schemeClr>
                </a:solidFill>
              </a:rPr>
              <a:t>Федеральный бюджет (трлн. рублей)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A6DB63-13BD-4210-8316-33DBF078933B}"/>
              </a:ext>
            </a:extLst>
          </p:cNvPr>
          <p:cNvSpPr txBox="1"/>
          <p:nvPr/>
        </p:nvSpPr>
        <p:spPr>
          <a:xfrm>
            <a:off x="5009606" y="1735063"/>
            <a:ext cx="35134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Доходы между бюджетом Иркутской области и местными бюджетами с учетом МБТ распределяются </a:t>
            </a:r>
            <a:br>
              <a:rPr lang="ru-RU" sz="14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в пропорции 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</a:rPr>
              <a:t>46 на 54 процентов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BCB864-97F7-4E7D-8210-B89037070184}"/>
              </a:ext>
            </a:extLst>
          </p:cNvPr>
          <p:cNvSpPr txBox="1"/>
          <p:nvPr/>
        </p:nvSpPr>
        <p:spPr>
          <a:xfrm>
            <a:off x="137005" y="4501513"/>
            <a:ext cx="41489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Доходы между федеральным бюджетом и консолидированными бюджетами субъектов РФ с учетом МБТ распределяются пропорции </a:t>
            </a:r>
            <a:br>
              <a:rPr lang="ru-RU" sz="14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</a:rPr>
              <a:t>59 на 41 процентов</a:t>
            </a:r>
          </a:p>
        </p:txBody>
      </p:sp>
      <p:sp>
        <p:nvSpPr>
          <p:cNvPr id="15" name="Прямая соединительная линия 8"/>
          <p:cNvSpPr>
            <a:spLocks noChangeShapeType="1"/>
          </p:cNvSpPr>
          <p:nvPr/>
        </p:nvSpPr>
        <p:spPr bwMode="auto">
          <a:xfrm flipV="1">
            <a:off x="160720" y="1205025"/>
            <a:ext cx="8640000" cy="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0" rIns="91420" bIns="45710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178615" y="2835166"/>
            <a:ext cx="2703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*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0720" y="6115959"/>
            <a:ext cx="20221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* МБТ за счет средств ОБ</a:t>
            </a:r>
            <a:endParaRPr lang="ru-RU" dirty="0"/>
          </a:p>
        </p:txBody>
      </p:sp>
      <p:cxnSp>
        <p:nvCxnSpPr>
          <p:cNvPr id="18" name="Прямая соединительная линия 17"/>
          <p:cNvCxnSpPr/>
          <p:nvPr/>
        </p:nvCxnSpPr>
        <p:spPr bwMode="auto">
          <a:xfrm>
            <a:off x="267520" y="6111027"/>
            <a:ext cx="3070199" cy="0"/>
          </a:xfrm>
          <a:prstGeom prst="line">
            <a:avLst/>
          </a:prstGeom>
          <a:noFill/>
          <a:ln w="12700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679812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Номер слайда 1"/>
          <p:cNvSpPr txBox="1">
            <a:spLocks noGrp="1"/>
          </p:cNvSpPr>
          <p:nvPr>
            <p:custDataLst>
              <p:tags r:id="rId1"/>
            </p:custDataLst>
          </p:nvPr>
        </p:nvSpPr>
        <p:spPr bwMode="auto">
          <a:xfrm>
            <a:off x="6870700" y="6529388"/>
            <a:ext cx="1865313" cy="1841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 defTabSz="914531">
              <a:defRPr/>
            </a:pPr>
            <a:fld id="{D56C1D7B-D78F-4D7D-BAF9-6C72BD780865}" type="slidenum">
              <a:rPr lang="en-US" b="1">
                <a:solidFill>
                  <a:schemeClr val="bg2"/>
                </a:solidFill>
                <a:latin typeface="+mn-lt"/>
                <a:cs typeface="Arial" pitchFamily="34" charset="0"/>
              </a:rPr>
              <a:pPr algn="r" defTabSz="914531">
                <a:defRPr/>
              </a:pPr>
              <a:t>2</a:t>
            </a:fld>
            <a:endParaRPr lang="en-US" b="1" dirty="0">
              <a:solidFill>
                <a:schemeClr val="bg2"/>
              </a:solidFill>
              <a:latin typeface="+mn-lt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3CE58D-E0EA-4D79-990D-B32A844F1B7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9" name="Rectangle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12940" y="278025"/>
            <a:ext cx="883341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1149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911149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pitchFamily="34" charset="0"/>
              </a:defRPr>
            </a:lvl2pPr>
            <a:lvl3pPr algn="l" defTabSz="911149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pitchFamily="34" charset="0"/>
              </a:defRPr>
            </a:lvl3pPr>
            <a:lvl4pPr algn="l" defTabSz="911149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pitchFamily="34" charset="0"/>
              </a:defRPr>
            </a:lvl4pPr>
            <a:lvl5pPr algn="l" defTabSz="911149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pitchFamily="34" charset="0"/>
              </a:defRPr>
            </a:lvl5pPr>
            <a:lvl6pPr marL="413900" algn="l" defTabSz="911149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pitchFamily="34" charset="0"/>
              </a:defRPr>
            </a:lvl6pPr>
            <a:lvl7pPr marL="827800" algn="l" defTabSz="911149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pitchFamily="34" charset="0"/>
              </a:defRPr>
            </a:lvl7pPr>
            <a:lvl8pPr marL="1241698" algn="l" defTabSz="911149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pitchFamily="34" charset="0"/>
              </a:defRPr>
            </a:lvl8pPr>
            <a:lvl9pPr marL="1655596" algn="l" defTabSz="911149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ctr">
              <a:defRPr/>
            </a:pPr>
            <a:r>
              <a:rPr lang="ru-RU" sz="2000" kern="0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itchFamily="18" charset="0"/>
              </a:rPr>
              <a:t>ОБЪЕМ МЕЖБЮДЖЕТНЫХ ТРАНСФЕРТОВ МУНИЦИПАЛЬНЫМ ОБРАЗОВАНИЯМ ИРКУТСКОЙ ОБЛАСТИ В 201</a:t>
            </a:r>
            <a:r>
              <a:rPr lang="en-US" sz="2000" kern="0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itchFamily="18" charset="0"/>
              </a:rPr>
              <a:t>8</a:t>
            </a:r>
            <a:r>
              <a:rPr lang="ru-RU" sz="2000" kern="0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itchFamily="18" charset="0"/>
              </a:rPr>
              <a:t> ГОДУ</a:t>
            </a:r>
            <a:r>
              <a:rPr lang="en-US" sz="2000" kern="0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itchFamily="18" charset="0"/>
              </a:rPr>
              <a:t> </a:t>
            </a:r>
            <a:endParaRPr lang="ru-RU" sz="2000" kern="0" dirty="0" smtClean="0">
              <a:solidFill>
                <a:schemeClr val="accent6">
                  <a:lumMod val="50000"/>
                </a:schemeClr>
              </a:solidFill>
              <a:latin typeface="+mn-lt"/>
              <a:cs typeface="Times New Roman" pitchFamily="18" charset="0"/>
            </a:endParaRPr>
          </a:p>
          <a:p>
            <a:pPr algn="ctr">
              <a:defRPr/>
            </a:pPr>
            <a:r>
              <a:rPr lang="en-US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itchFamily="18" charset="0"/>
              </a:rPr>
              <a:t>(</a:t>
            </a:r>
            <a:r>
              <a:rPr lang="ru-RU" sz="1600" kern="0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itchFamily="18" charset="0"/>
              </a:rPr>
              <a:t>по состоянию на </a:t>
            </a:r>
            <a:r>
              <a:rPr lang="ru-RU" sz="16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itchFamily="18" charset="0"/>
              </a:rPr>
              <a:t>01.12.2018</a:t>
            </a:r>
            <a:r>
              <a:rPr lang="ru-RU" sz="1600" kern="0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itchFamily="18" charset="0"/>
              </a:rPr>
              <a:t>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973085" y="1346429"/>
            <a:ext cx="2668936" cy="707886"/>
          </a:xfrm>
          <a:prstGeom prst="rect">
            <a:avLst/>
          </a:prstGeom>
          <a:ln>
            <a:solidFill>
              <a:srgbClr val="456B5A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456B5A"/>
                </a:solidFill>
              </a:rPr>
              <a:t>РАСХОДЫ ОБ</a:t>
            </a:r>
          </a:p>
          <a:p>
            <a:pPr algn="ctr"/>
            <a:r>
              <a:rPr lang="ru-RU" sz="2000" b="1" dirty="0" smtClean="0">
                <a:solidFill>
                  <a:srgbClr val="456B5A"/>
                </a:solidFill>
              </a:rPr>
              <a:t>152 940 млн </a:t>
            </a:r>
            <a:r>
              <a:rPr lang="ru-RU" sz="2000" b="1" dirty="0">
                <a:solidFill>
                  <a:srgbClr val="456B5A"/>
                </a:solidFill>
              </a:rPr>
              <a:t>рублей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498391" y="2715048"/>
            <a:ext cx="1576072" cy="574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136" b="1" kern="0" dirty="0" smtClean="0">
                <a:solidFill>
                  <a:srgbClr val="456B5A"/>
                </a:solidFill>
                <a:cs typeface="Times New Roman" pitchFamily="18" charset="0"/>
              </a:rPr>
              <a:t>59 209*</a:t>
            </a:r>
            <a:endParaRPr lang="ru-RU" sz="3136" b="1" kern="0" dirty="0">
              <a:solidFill>
                <a:srgbClr val="456B5A"/>
              </a:solidFill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 bwMode="auto">
          <a:xfrm flipV="1">
            <a:off x="5074330" y="2423589"/>
            <a:ext cx="964282" cy="578009"/>
          </a:xfrm>
          <a:prstGeom prst="straightConnector1">
            <a:avLst/>
          </a:prstGeom>
          <a:noFill/>
          <a:ln w="19050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Прямая со стрелкой 12"/>
          <p:cNvCxnSpPr/>
          <p:nvPr/>
        </p:nvCxnSpPr>
        <p:spPr bwMode="auto">
          <a:xfrm flipH="1">
            <a:off x="2656020" y="3288148"/>
            <a:ext cx="904901" cy="696889"/>
          </a:xfrm>
          <a:prstGeom prst="straightConnector1">
            <a:avLst/>
          </a:prstGeom>
          <a:noFill/>
          <a:ln w="19050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Прямоугольник 13"/>
          <p:cNvSpPr/>
          <p:nvPr/>
        </p:nvSpPr>
        <p:spPr>
          <a:xfrm>
            <a:off x="329816" y="1379537"/>
            <a:ext cx="2210973" cy="2141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60" b="1" dirty="0">
                <a:solidFill>
                  <a:schemeClr val="accent6">
                    <a:lumMod val="50000"/>
                  </a:schemeClr>
                </a:solidFill>
              </a:rPr>
              <a:t>МБТ на обеспечение сбалансирован-ности МБ</a:t>
            </a:r>
          </a:p>
          <a:p>
            <a:pPr algn="ctr"/>
            <a:r>
              <a:rPr lang="ru-RU" sz="1372" b="1" dirty="0">
                <a:solidFill>
                  <a:schemeClr val="accent6">
                    <a:lumMod val="50000"/>
                  </a:schemeClr>
                </a:solidFill>
              </a:rPr>
              <a:t>(з/плата, коммунальные услуги)</a:t>
            </a:r>
          </a:p>
          <a:p>
            <a:pPr algn="ctr"/>
            <a:r>
              <a:rPr lang="ru-RU" sz="2744" b="1" dirty="0" smtClean="0">
                <a:solidFill>
                  <a:srgbClr val="456B5A"/>
                </a:solidFill>
              </a:rPr>
              <a:t>8 912</a:t>
            </a:r>
            <a:endParaRPr lang="ru-RU" sz="2744" b="1" dirty="0">
              <a:solidFill>
                <a:srgbClr val="456B5A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130487" y="1384891"/>
            <a:ext cx="2192029" cy="1749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60" b="1" dirty="0">
                <a:solidFill>
                  <a:schemeClr val="accent6">
                    <a:lumMod val="50000"/>
                  </a:schemeClr>
                </a:solidFill>
              </a:rPr>
              <a:t>СУБВЕНЦИИ </a:t>
            </a:r>
          </a:p>
          <a:p>
            <a:pPr algn="ctr"/>
            <a:r>
              <a:rPr lang="ru-RU" sz="1960" b="1" dirty="0">
                <a:solidFill>
                  <a:schemeClr val="accent6">
                    <a:lumMod val="50000"/>
                  </a:schemeClr>
                </a:solidFill>
              </a:rPr>
              <a:t>на образование</a:t>
            </a:r>
          </a:p>
          <a:p>
            <a:pPr algn="ctr"/>
            <a:r>
              <a:rPr lang="ru-RU" sz="1372" b="1" dirty="0">
                <a:solidFill>
                  <a:schemeClr val="accent6">
                    <a:lumMod val="50000"/>
                  </a:schemeClr>
                </a:solidFill>
              </a:rPr>
              <a:t>(з/плата работников школ и дет/садов, учебные расходы)</a:t>
            </a:r>
          </a:p>
          <a:p>
            <a:pPr algn="ctr"/>
            <a:r>
              <a:rPr lang="ru-RU" sz="2744" b="1" dirty="0">
                <a:solidFill>
                  <a:srgbClr val="456B5A"/>
                </a:solidFill>
              </a:rPr>
              <a:t>33 089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74491" y="3845094"/>
            <a:ext cx="2268738" cy="1447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60" b="1" dirty="0">
                <a:solidFill>
                  <a:schemeClr val="accent6">
                    <a:lumMod val="50000"/>
                  </a:schemeClr>
                </a:solidFill>
              </a:rPr>
              <a:t>СУБСИДИИ </a:t>
            </a:r>
          </a:p>
          <a:p>
            <a:pPr algn="ctr"/>
            <a:r>
              <a:rPr lang="ru-RU" sz="1372" b="1" dirty="0">
                <a:solidFill>
                  <a:schemeClr val="accent6">
                    <a:lumMod val="50000"/>
                  </a:schemeClr>
                </a:solidFill>
              </a:rPr>
              <a:t>(на софинансирование расходных обязательств МО)</a:t>
            </a:r>
          </a:p>
          <a:p>
            <a:pPr algn="ctr"/>
            <a:r>
              <a:rPr lang="ru-RU" sz="2744" b="1" dirty="0" smtClean="0">
                <a:solidFill>
                  <a:srgbClr val="456B5A"/>
                </a:solidFill>
              </a:rPr>
              <a:t>14 905</a:t>
            </a:r>
            <a:endParaRPr lang="ru-RU" sz="2744" b="1" dirty="0">
              <a:solidFill>
                <a:srgbClr val="456B5A"/>
              </a:solidFill>
            </a:endParaRPr>
          </a:p>
        </p:txBody>
      </p:sp>
      <p:cxnSp>
        <p:nvCxnSpPr>
          <p:cNvPr id="20" name="Прямая со стрелкой 19"/>
          <p:cNvCxnSpPr/>
          <p:nvPr/>
        </p:nvCxnSpPr>
        <p:spPr bwMode="auto">
          <a:xfrm flipH="1" flipV="1">
            <a:off x="2656020" y="2410700"/>
            <a:ext cx="838530" cy="531142"/>
          </a:xfrm>
          <a:prstGeom prst="straightConnector1">
            <a:avLst/>
          </a:prstGeom>
          <a:noFill/>
          <a:ln w="19050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Прямоугольник 20"/>
          <p:cNvSpPr/>
          <p:nvPr/>
        </p:nvSpPr>
        <p:spPr>
          <a:xfrm>
            <a:off x="6016016" y="3876071"/>
            <a:ext cx="2268738" cy="1447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60" b="1" dirty="0">
                <a:solidFill>
                  <a:schemeClr val="accent6">
                    <a:lumMod val="50000"/>
                  </a:schemeClr>
                </a:solidFill>
              </a:rPr>
              <a:t>СУБВЕНЦИИ </a:t>
            </a:r>
          </a:p>
          <a:p>
            <a:pPr algn="ctr"/>
            <a:r>
              <a:rPr lang="ru-RU" sz="1372" b="1" dirty="0">
                <a:solidFill>
                  <a:schemeClr val="accent6">
                    <a:lumMod val="50000"/>
                  </a:schemeClr>
                </a:solidFill>
              </a:rPr>
              <a:t>(на переданные государственные полномочия)</a:t>
            </a:r>
          </a:p>
          <a:p>
            <a:pPr algn="ctr"/>
            <a:r>
              <a:rPr lang="ru-RU" sz="2744" b="1" dirty="0">
                <a:solidFill>
                  <a:srgbClr val="456B5A"/>
                </a:solidFill>
              </a:rPr>
              <a:t>2 296</a:t>
            </a:r>
          </a:p>
        </p:txBody>
      </p:sp>
      <p:cxnSp>
        <p:nvCxnSpPr>
          <p:cNvPr id="22" name="Прямая со стрелкой 21"/>
          <p:cNvCxnSpPr/>
          <p:nvPr/>
        </p:nvCxnSpPr>
        <p:spPr bwMode="auto">
          <a:xfrm>
            <a:off x="5058348" y="3288148"/>
            <a:ext cx="896322" cy="636894"/>
          </a:xfrm>
          <a:prstGeom prst="straightConnector1">
            <a:avLst/>
          </a:prstGeom>
          <a:noFill/>
          <a:ln w="19050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Прямоугольник 22"/>
          <p:cNvSpPr/>
          <p:nvPr/>
        </p:nvSpPr>
        <p:spPr>
          <a:xfrm>
            <a:off x="3195254" y="4086559"/>
            <a:ext cx="2268738" cy="1447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60" b="1" dirty="0">
                <a:solidFill>
                  <a:schemeClr val="accent6">
                    <a:lumMod val="50000"/>
                  </a:schemeClr>
                </a:solidFill>
              </a:rPr>
              <a:t>ИНЫЕ МБТ</a:t>
            </a:r>
            <a:endParaRPr lang="ru-RU" sz="1372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2744" b="1" dirty="0">
                <a:solidFill>
                  <a:srgbClr val="456B5A"/>
                </a:solidFill>
              </a:rPr>
              <a:t>7</a:t>
            </a:r>
            <a:endParaRPr lang="en-US" sz="2744" b="1" dirty="0">
              <a:solidFill>
                <a:srgbClr val="456B5A"/>
              </a:solidFill>
            </a:endParaRPr>
          </a:p>
          <a:p>
            <a:pPr algn="ctr"/>
            <a:r>
              <a:rPr lang="en-US" sz="1372" b="1" dirty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ru-RU" sz="1372" b="1" dirty="0">
                <a:solidFill>
                  <a:schemeClr val="accent6">
                    <a:lumMod val="50000"/>
                  </a:schemeClr>
                </a:solidFill>
              </a:rPr>
              <a:t>лучшее МО, </a:t>
            </a:r>
          </a:p>
          <a:p>
            <a:pPr algn="ctr"/>
            <a:r>
              <a:rPr lang="ru-RU" sz="1372" b="1" dirty="0">
                <a:solidFill>
                  <a:schemeClr val="accent6">
                    <a:lumMod val="50000"/>
                  </a:schemeClr>
                </a:solidFill>
              </a:rPr>
              <a:t>лучший работник, учреждение культуры </a:t>
            </a:r>
            <a:r>
              <a:rPr lang="en-US" sz="1372" b="1" dirty="0">
                <a:solidFill>
                  <a:schemeClr val="accent6">
                    <a:lumMod val="50000"/>
                  </a:schemeClr>
                </a:solidFill>
              </a:rPr>
              <a:t>)</a:t>
            </a:r>
            <a:endParaRPr lang="ru-RU" sz="1372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4" name="Прямая со стрелкой 23"/>
          <p:cNvCxnSpPr/>
          <p:nvPr/>
        </p:nvCxnSpPr>
        <p:spPr bwMode="auto">
          <a:xfrm>
            <a:off x="4289357" y="3312017"/>
            <a:ext cx="9405" cy="780509"/>
          </a:xfrm>
          <a:prstGeom prst="straightConnector1">
            <a:avLst/>
          </a:prstGeom>
          <a:noFill/>
          <a:ln w="19050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Прямая соединительная линия 8"/>
          <p:cNvSpPr>
            <a:spLocks noChangeShapeType="1"/>
          </p:cNvSpPr>
          <p:nvPr/>
        </p:nvSpPr>
        <p:spPr bwMode="auto">
          <a:xfrm flipV="1">
            <a:off x="137319" y="1193159"/>
            <a:ext cx="8640000" cy="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0" rIns="91420" bIns="45710"/>
          <a:lstStyle/>
          <a:p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532836" y="5990378"/>
            <a:ext cx="79864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kern="0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* Объем межбюджетных трансфертов муниципальным образованиям Иркутской области в общем объеме расходов областного бюджета составляет 39%  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 bwMode="auto">
          <a:xfrm>
            <a:off x="202940" y="5988790"/>
            <a:ext cx="8458200" cy="0"/>
          </a:xfrm>
          <a:prstGeom prst="line">
            <a:avLst/>
          </a:prstGeom>
          <a:noFill/>
          <a:ln w="12700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71228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8520149"/>
              </p:ext>
            </p:extLst>
          </p:nvPr>
        </p:nvGraphicFramePr>
        <p:xfrm>
          <a:off x="289719" y="1877515"/>
          <a:ext cx="8382000" cy="4430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65D4D1-B809-4E92-9A64-4E9C3634839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>
            <a:off x="541475" y="5265737"/>
            <a:ext cx="80010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Прямая со стрелкой 8"/>
          <p:cNvCxnSpPr/>
          <p:nvPr/>
        </p:nvCxnSpPr>
        <p:spPr bwMode="auto">
          <a:xfrm flipV="1">
            <a:off x="2127921" y="2712885"/>
            <a:ext cx="685800" cy="228600"/>
          </a:xfrm>
          <a:prstGeom prst="straightConnector1">
            <a:avLst/>
          </a:prstGeom>
          <a:noFill/>
          <a:ln w="19050" cap="flat" cmpd="sng" algn="ctr">
            <a:solidFill>
              <a:schemeClr val="tx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Прямоугольник 9"/>
          <p:cNvSpPr/>
          <p:nvPr/>
        </p:nvSpPr>
        <p:spPr>
          <a:xfrm>
            <a:off x="1848098" y="2342203"/>
            <a:ext cx="697627" cy="307777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1400" b="1" kern="0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+ 27%</a:t>
            </a:r>
            <a:endParaRPr lang="ru-RU" sz="1400" b="1" dirty="0"/>
          </a:p>
        </p:txBody>
      </p:sp>
      <p:cxnSp>
        <p:nvCxnSpPr>
          <p:cNvPr id="11" name="Прямая со стрелкой 10"/>
          <p:cNvCxnSpPr/>
          <p:nvPr/>
        </p:nvCxnSpPr>
        <p:spPr bwMode="auto">
          <a:xfrm flipV="1">
            <a:off x="2202825" y="4504024"/>
            <a:ext cx="685800" cy="228600"/>
          </a:xfrm>
          <a:prstGeom prst="straightConnector1">
            <a:avLst/>
          </a:prstGeom>
          <a:noFill/>
          <a:ln w="19050" cap="flat" cmpd="sng" algn="ctr">
            <a:solidFill>
              <a:srgbClr val="456B5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Прямоугольник 11"/>
          <p:cNvSpPr/>
          <p:nvPr/>
        </p:nvSpPr>
        <p:spPr>
          <a:xfrm>
            <a:off x="1940084" y="4155429"/>
            <a:ext cx="846707" cy="307777"/>
          </a:xfrm>
          <a:prstGeom prst="rect">
            <a:avLst/>
          </a:prstGeom>
          <a:ln>
            <a:solidFill>
              <a:srgbClr val="456B5A"/>
            </a:solidFill>
          </a:ln>
        </p:spPr>
        <p:txBody>
          <a:bodyPr wrap="none">
            <a:spAutoFit/>
          </a:bodyPr>
          <a:lstStyle/>
          <a:p>
            <a:r>
              <a:rPr lang="ru-RU" sz="1400" b="1" kern="0" dirty="0" smtClean="0">
                <a:solidFill>
                  <a:srgbClr val="456B5A"/>
                </a:solidFill>
                <a:cs typeface="Times New Roman" pitchFamily="18" charset="0"/>
              </a:rPr>
              <a:t>+ 33,5%</a:t>
            </a:r>
            <a:endParaRPr lang="ru-RU" sz="1400" b="1" dirty="0">
              <a:solidFill>
                <a:srgbClr val="456B5A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 bwMode="auto">
          <a:xfrm flipV="1">
            <a:off x="3856175" y="2386625"/>
            <a:ext cx="685800" cy="228600"/>
          </a:xfrm>
          <a:prstGeom prst="straightConnector1">
            <a:avLst/>
          </a:prstGeom>
          <a:noFill/>
          <a:ln w="19050" cap="flat" cmpd="sng" algn="ctr">
            <a:solidFill>
              <a:schemeClr val="tx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Прямая со стрелкой 13"/>
          <p:cNvCxnSpPr/>
          <p:nvPr/>
        </p:nvCxnSpPr>
        <p:spPr bwMode="auto">
          <a:xfrm flipV="1">
            <a:off x="5629552" y="2254348"/>
            <a:ext cx="685800" cy="228600"/>
          </a:xfrm>
          <a:prstGeom prst="straightConnector1">
            <a:avLst/>
          </a:prstGeom>
          <a:noFill/>
          <a:ln w="19050" cap="flat" cmpd="sng" algn="ctr">
            <a:solidFill>
              <a:schemeClr val="tx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Прямая со стрелкой 16"/>
          <p:cNvCxnSpPr/>
          <p:nvPr/>
        </p:nvCxnSpPr>
        <p:spPr bwMode="auto">
          <a:xfrm flipV="1">
            <a:off x="3979425" y="4504024"/>
            <a:ext cx="685800" cy="228600"/>
          </a:xfrm>
          <a:prstGeom prst="straightConnector1">
            <a:avLst/>
          </a:prstGeom>
          <a:noFill/>
          <a:ln w="19050" cap="flat" cmpd="sng" algn="ctr">
            <a:solidFill>
              <a:srgbClr val="456B5A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Прямая со стрелкой 17"/>
          <p:cNvCxnSpPr/>
          <p:nvPr/>
        </p:nvCxnSpPr>
        <p:spPr bwMode="auto">
          <a:xfrm flipV="1">
            <a:off x="5852319" y="4473276"/>
            <a:ext cx="685800" cy="228600"/>
          </a:xfrm>
          <a:prstGeom prst="straightConnector1">
            <a:avLst/>
          </a:prstGeom>
          <a:noFill/>
          <a:ln w="19050" cap="flat" cmpd="sng" algn="ctr">
            <a:solidFill>
              <a:srgbClr val="456B5A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Прямоугольник 18"/>
          <p:cNvSpPr/>
          <p:nvPr/>
        </p:nvSpPr>
        <p:spPr>
          <a:xfrm>
            <a:off x="3782328" y="1978182"/>
            <a:ext cx="747320" cy="307777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1400" b="1" kern="0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+ 7,7%</a:t>
            </a:r>
            <a:endParaRPr lang="ru-RU" sz="14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629552" y="1847402"/>
            <a:ext cx="747320" cy="307777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1400" b="1" kern="0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+ 0,9%</a:t>
            </a:r>
            <a:endParaRPr lang="ru-RU" sz="14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832021" y="4150082"/>
            <a:ext cx="697627" cy="307777"/>
          </a:xfrm>
          <a:prstGeom prst="rect">
            <a:avLst/>
          </a:prstGeom>
          <a:ln>
            <a:solidFill>
              <a:srgbClr val="456B5A"/>
            </a:solidFill>
          </a:ln>
        </p:spPr>
        <p:txBody>
          <a:bodyPr wrap="none">
            <a:spAutoFit/>
          </a:bodyPr>
          <a:lstStyle/>
          <a:p>
            <a:r>
              <a:rPr lang="ru-RU" sz="1400" b="1" kern="0" dirty="0" smtClean="0">
                <a:solidFill>
                  <a:srgbClr val="456B5A"/>
                </a:solidFill>
                <a:cs typeface="Times New Roman" pitchFamily="18" charset="0"/>
              </a:rPr>
              <a:t>+ 24%</a:t>
            </a:r>
            <a:endParaRPr lang="ru-RU" sz="1400" b="1" dirty="0">
              <a:solidFill>
                <a:srgbClr val="456B5A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549098" y="4157275"/>
            <a:ext cx="846707" cy="307777"/>
          </a:xfrm>
          <a:prstGeom prst="rect">
            <a:avLst/>
          </a:prstGeom>
          <a:ln>
            <a:solidFill>
              <a:srgbClr val="456B5A"/>
            </a:solidFill>
          </a:ln>
        </p:spPr>
        <p:txBody>
          <a:bodyPr wrap="none">
            <a:spAutoFit/>
          </a:bodyPr>
          <a:lstStyle/>
          <a:p>
            <a:r>
              <a:rPr lang="ru-RU" sz="1400" b="1" kern="0" dirty="0" smtClean="0">
                <a:solidFill>
                  <a:srgbClr val="456B5A"/>
                </a:solidFill>
                <a:cs typeface="Times New Roman" pitchFamily="18" charset="0"/>
              </a:rPr>
              <a:t>+ 12,4%</a:t>
            </a:r>
            <a:endParaRPr lang="ru-RU" sz="1400" b="1" dirty="0">
              <a:solidFill>
                <a:srgbClr val="456B5A"/>
              </a:solidFill>
            </a:endParaRPr>
          </a:p>
        </p:txBody>
      </p:sp>
      <p:sp>
        <p:nvSpPr>
          <p:cNvPr id="24" name="Rectangle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12940" y="297482"/>
            <a:ext cx="883341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1149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911149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pitchFamily="34" charset="0"/>
              </a:defRPr>
            </a:lvl2pPr>
            <a:lvl3pPr algn="l" defTabSz="911149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pitchFamily="34" charset="0"/>
              </a:defRPr>
            </a:lvl3pPr>
            <a:lvl4pPr algn="l" defTabSz="911149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pitchFamily="34" charset="0"/>
              </a:defRPr>
            </a:lvl4pPr>
            <a:lvl5pPr algn="l" defTabSz="911149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pitchFamily="34" charset="0"/>
              </a:defRPr>
            </a:lvl5pPr>
            <a:lvl6pPr marL="413900" algn="l" defTabSz="911149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pitchFamily="34" charset="0"/>
              </a:defRPr>
            </a:lvl6pPr>
            <a:lvl7pPr marL="827800" algn="l" defTabSz="911149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pitchFamily="34" charset="0"/>
              </a:defRPr>
            </a:lvl7pPr>
            <a:lvl8pPr marL="1241698" algn="l" defTabSz="911149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pitchFamily="34" charset="0"/>
              </a:defRPr>
            </a:lvl8pPr>
            <a:lvl9pPr marL="1655596" algn="l" defTabSz="911149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ctr">
              <a:defRPr/>
            </a:pPr>
            <a:r>
              <a:rPr lang="ru-RU" sz="20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itchFamily="18" charset="0"/>
              </a:rPr>
              <a:t>РОСТ УСЛОВНО НЕЦЕЛЕВЫХ МБТ ИЗ ГОДА В ГОД ПРЕВЫШАЕТ РОСТ НАЛОГОВЫХ И НЕНАЛОГОВЫХ ДОХОДОВ ОБЛАСТНОГО БЮДЖЕТА</a:t>
            </a:r>
          </a:p>
        </p:txBody>
      </p:sp>
      <p:sp>
        <p:nvSpPr>
          <p:cNvPr id="25" name="Прямая соединительная линия 8"/>
          <p:cNvSpPr>
            <a:spLocks noChangeShapeType="1"/>
          </p:cNvSpPr>
          <p:nvPr/>
        </p:nvSpPr>
        <p:spPr bwMode="auto">
          <a:xfrm flipV="1">
            <a:off x="160719" y="1275969"/>
            <a:ext cx="8640000" cy="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0" rIns="91420" bIns="45710"/>
          <a:lstStyle/>
          <a:p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7804150" y="1320549"/>
            <a:ext cx="10760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млн рублей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873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65D4D1-B809-4E92-9A64-4E9C3634839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0398432"/>
              </p:ext>
            </p:extLst>
          </p:nvPr>
        </p:nvGraphicFramePr>
        <p:xfrm>
          <a:off x="4228720" y="172080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 bwMode="auto">
          <a:xfrm>
            <a:off x="4899819" y="4051597"/>
            <a:ext cx="32766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Прямоугольник 4"/>
          <p:cNvSpPr/>
          <p:nvPr/>
        </p:nvSpPr>
        <p:spPr>
          <a:xfrm>
            <a:off x="4785518" y="4042072"/>
            <a:ext cx="1313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по состоянию 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на 01.12.2017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252299" y="4061123"/>
            <a:ext cx="1313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по состоянию 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на 01.12.2018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97772" y="1545727"/>
            <a:ext cx="5677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590,1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 bwMode="auto">
          <a:xfrm>
            <a:off x="5852319" y="1782991"/>
            <a:ext cx="632081" cy="1088968"/>
          </a:xfrm>
          <a:prstGeom prst="straightConnector1">
            <a:avLst/>
          </a:prstGeom>
          <a:noFill/>
          <a:ln w="19050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Прямоугольник 8"/>
          <p:cNvSpPr/>
          <p:nvPr/>
        </p:nvSpPr>
        <p:spPr>
          <a:xfrm>
            <a:off x="6098954" y="1873376"/>
            <a:ext cx="6880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008000"/>
                </a:solidFill>
              </a:rPr>
              <a:t>- 306,7</a:t>
            </a:r>
          </a:p>
          <a:p>
            <a:pPr algn="ctr"/>
            <a:r>
              <a:rPr lang="ru-RU" b="1" dirty="0" smtClean="0">
                <a:solidFill>
                  <a:srgbClr val="008000"/>
                </a:solidFill>
              </a:rPr>
              <a:t>(- 52%)</a:t>
            </a: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817900" y="1490902"/>
            <a:ext cx="10631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тыс.рублей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766916" y="895534"/>
            <a:ext cx="42075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</a:rPr>
              <a:t>КРЕДИТОРСКАЯ ЗАДОЛЖЕННОСТЬ МО</a:t>
            </a:r>
            <a:endParaRPr lang="ru-RU" sz="1600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4785518" y="859182"/>
            <a:ext cx="4126715" cy="4025555"/>
          </a:xfrm>
          <a:prstGeom prst="rect">
            <a:avLst/>
          </a:prstGeom>
          <a:noFill/>
          <a:ln w="6350" cap="rnd" cmpd="sng" algn="ctr">
            <a:noFill/>
            <a:prstDash val="solid"/>
            <a:round/>
            <a:headEnd type="none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ru-RU" sz="1600" dirty="0" smtClean="0">
              <a:latin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5014119" y="4579937"/>
            <a:ext cx="228600" cy="152400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 cap="rnd" cmpd="sng" algn="ctr">
            <a:noFill/>
            <a:prstDash val="solid"/>
            <a:round/>
            <a:headEnd type="none"/>
            <a:tailEnd type="triangle" w="med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ru-RU" smtClean="0">
              <a:latin typeface="Arial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88257" y="4517637"/>
            <a:ext cx="26902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 т.ч. по коммунальным услугам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585119" y="281579"/>
            <a:ext cx="57937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893573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893573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893573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893573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893573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6808" algn="l" defTabSz="894590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3626" algn="l" defTabSz="894590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0439" algn="l" defTabSz="894590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7249" algn="l" defTabSz="894590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defTabSz="890712" eaLnBrk="1" hangingPunct="1"/>
            <a:r>
              <a:rPr lang="ru-RU" sz="2000" kern="0" dirty="0" smtClean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ИСПОЛНЕНИЕ БЮДЖЕТОВ МО на 01.12.2018</a:t>
            </a:r>
            <a:endParaRPr lang="ru-RU" sz="2000" kern="0" dirty="0">
              <a:solidFill>
                <a:schemeClr val="accent6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16" name="Прямая соединительная линия 8"/>
          <p:cNvSpPr>
            <a:spLocks noChangeShapeType="1"/>
          </p:cNvSpPr>
          <p:nvPr/>
        </p:nvSpPr>
        <p:spPr bwMode="auto">
          <a:xfrm flipV="1">
            <a:off x="160720" y="693737"/>
            <a:ext cx="8640000" cy="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0" rIns="91420" bIns="45710"/>
          <a:lstStyle/>
          <a:p>
            <a:endParaRPr lang="ru-RU"/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9840972"/>
              </p:ext>
            </p:extLst>
          </p:nvPr>
        </p:nvGraphicFramePr>
        <p:xfrm>
          <a:off x="-243681" y="158398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8" name="Прямая соединительная линия 17"/>
          <p:cNvCxnSpPr/>
          <p:nvPr/>
        </p:nvCxnSpPr>
        <p:spPr bwMode="auto">
          <a:xfrm>
            <a:off x="404018" y="4041430"/>
            <a:ext cx="32766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FE98B89-BD2B-49E2-BFB0-6D4F90BCC79C}"/>
              </a:ext>
            </a:extLst>
          </p:cNvPr>
          <p:cNvSpPr txBox="1"/>
          <p:nvPr/>
        </p:nvSpPr>
        <p:spPr>
          <a:xfrm>
            <a:off x="-140" y="899852"/>
            <a:ext cx="4328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</a:rPr>
              <a:t>НАЛОГОВЫЕ И НЕНАЛОГОВЫЕ ДОХОДЫ МО</a:t>
            </a:r>
            <a:endParaRPr lang="ru-RU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0" name="Прямая со стрелкой 19"/>
          <p:cNvCxnSpPr/>
          <p:nvPr/>
        </p:nvCxnSpPr>
        <p:spPr bwMode="auto">
          <a:xfrm flipV="1">
            <a:off x="1737519" y="1812580"/>
            <a:ext cx="762000" cy="76200"/>
          </a:xfrm>
          <a:prstGeom prst="straightConnector1">
            <a:avLst/>
          </a:prstGeom>
          <a:noFill/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Прямоугольник 20"/>
          <p:cNvSpPr/>
          <p:nvPr/>
        </p:nvSpPr>
        <p:spPr>
          <a:xfrm>
            <a:off x="1691902" y="1991620"/>
            <a:ext cx="7008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008000"/>
                </a:solidFill>
              </a:rPr>
              <a:t>+ 1 759</a:t>
            </a:r>
          </a:p>
          <a:p>
            <a:pPr algn="ctr"/>
            <a:r>
              <a:rPr lang="ru-RU" b="1" dirty="0" smtClean="0">
                <a:solidFill>
                  <a:srgbClr val="008000"/>
                </a:solidFill>
              </a:rPr>
              <a:t>(6%)</a:t>
            </a: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416692" y="1359222"/>
            <a:ext cx="10904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млн рублей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767137" y="5212632"/>
            <a:ext cx="505698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Бюджеты МО по состоянию на 01.12.2018 исполнены с профицитом 2 128,5 млн рублей</a:t>
            </a:r>
          </a:p>
          <a:p>
            <a:pPr algn="just"/>
            <a:endParaRPr lang="ru-RU" sz="1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Остатки 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</a:rPr>
              <a:t>средств на счетах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МО - 3 726,1 млн рублей, </a:t>
            </a:r>
            <a:b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в 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</a:rPr>
              <a:t>т.ч.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нецелевые - 2 863,7 млн рублей</a:t>
            </a:r>
            <a:endParaRPr lang="ru-RU" sz="14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468645" y="4086006"/>
            <a:ext cx="13170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Факт 2017 года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161194" y="4086006"/>
            <a:ext cx="1470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План на 2018 год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по состоянию 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на 01.12.2018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4299394"/>
              </p:ext>
            </p:extLst>
          </p:nvPr>
        </p:nvGraphicFramePr>
        <p:xfrm>
          <a:off x="397297" y="4809166"/>
          <a:ext cx="3439085" cy="167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8" name="Прямоугольник 27"/>
          <p:cNvSpPr/>
          <p:nvPr/>
        </p:nvSpPr>
        <p:spPr>
          <a:xfrm>
            <a:off x="1127191" y="5554187"/>
            <a:ext cx="21615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322 МО с профицитом 2 420 млн рублей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-86934" y="4549774"/>
            <a:ext cx="13131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138 МО с дефицитом 291,6 млн рублей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6018909" y="4051597"/>
            <a:ext cx="1313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по состоянию 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на 01.01.2018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34" name="Прямая со стрелкой 33"/>
          <p:cNvCxnSpPr/>
          <p:nvPr/>
        </p:nvCxnSpPr>
        <p:spPr bwMode="auto">
          <a:xfrm flipV="1">
            <a:off x="7055259" y="2790441"/>
            <a:ext cx="572796" cy="234092"/>
          </a:xfrm>
          <a:prstGeom prst="straightConnector1">
            <a:avLst/>
          </a:prstGeom>
          <a:noFill/>
          <a:ln w="19050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6" name="Прямоугольник 35"/>
          <p:cNvSpPr/>
          <p:nvPr/>
        </p:nvSpPr>
        <p:spPr>
          <a:xfrm>
            <a:off x="7648710" y="2637512"/>
            <a:ext cx="5677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331,9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889057" y="2369706"/>
            <a:ext cx="7264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+ 48,5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(+ 17%)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 bwMode="auto">
          <a:xfrm>
            <a:off x="1051719" y="4732337"/>
            <a:ext cx="640183" cy="294490"/>
          </a:xfrm>
          <a:prstGeom prst="line">
            <a:avLst/>
          </a:prstGeom>
          <a:noFill/>
          <a:ln w="19050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406291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Диаграмма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3903388"/>
              </p:ext>
            </p:extLst>
          </p:nvPr>
        </p:nvGraphicFramePr>
        <p:xfrm>
          <a:off x="-472281" y="2403844"/>
          <a:ext cx="5572125" cy="3548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65D4D1-B809-4E92-9A64-4E9C3634839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15" name="Rectangle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51719" y="323390"/>
            <a:ext cx="70866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893573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893573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893573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893573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893573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6808" algn="l" defTabSz="894590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3626" algn="l" defTabSz="894590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0439" algn="l" defTabSz="894590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7249" algn="l" defTabSz="894590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defTabSz="890712" eaLnBrk="1" hangingPunct="1"/>
            <a:r>
              <a:rPr lang="ru-RU" sz="2000" kern="0" dirty="0" smtClean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ИСПОЛНЕНИЕ БЮДЖЕТОВ МО НА 01.12.2018</a:t>
            </a:r>
          </a:p>
          <a:p>
            <a:pPr algn="ctr" defTabSz="890712" eaLnBrk="1" hangingPunct="1"/>
            <a:r>
              <a:rPr lang="ru-RU" sz="2000" kern="0" dirty="0" smtClean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(за исключением </a:t>
            </a:r>
            <a:r>
              <a:rPr lang="ru-RU" sz="2000" kern="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муниципальных районов и городских </a:t>
            </a:r>
            <a:r>
              <a:rPr lang="ru-RU" sz="2000" kern="0" dirty="0" smtClean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округов, относящихся к 1 группе дотационности)</a:t>
            </a:r>
          </a:p>
        </p:txBody>
      </p:sp>
      <p:sp>
        <p:nvSpPr>
          <p:cNvPr id="16" name="Прямая соединительная линия 8"/>
          <p:cNvSpPr>
            <a:spLocks noChangeShapeType="1"/>
          </p:cNvSpPr>
          <p:nvPr/>
        </p:nvSpPr>
        <p:spPr bwMode="auto">
          <a:xfrm flipV="1">
            <a:off x="97600" y="1379537"/>
            <a:ext cx="8640000" cy="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0" rIns="91420" bIns="45710"/>
          <a:lstStyle/>
          <a:p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4937919" y="1645345"/>
            <a:ext cx="35814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  <a:t>Бюджеты МО по состоянию на 01.12.2018 исполнены с профицитом 1 219,8 млн рублей</a:t>
            </a:r>
          </a:p>
          <a:p>
            <a:pPr algn="just"/>
            <a:endParaRPr lang="ru-RU" sz="1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  <a:t>Остатки 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</a:rPr>
              <a:t>средств на счетах 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  <a:t>МО – 2 318,4 млн рублей, </a:t>
            </a:r>
            <a:b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  <a:t>в 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</a:rPr>
              <a:t>т.ч. 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  <a:t>нецелевые – 1 764,4 млн рублей</a:t>
            </a:r>
            <a:endParaRPr lang="ru-RU" sz="18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449383" y="1659854"/>
            <a:ext cx="1858842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Дефицит на сумму</a:t>
            </a:r>
          </a:p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205,2 млн рублей </a:t>
            </a:r>
          </a:p>
          <a:p>
            <a:pPr algn="ctr"/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у 136 МО</a:t>
            </a:r>
            <a:endParaRPr lang="ru-RU" sz="1400" dirty="0">
              <a:latin typeface="+mn-lt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 bwMode="auto">
          <a:xfrm>
            <a:off x="1280319" y="2403844"/>
            <a:ext cx="304800" cy="615903"/>
          </a:xfrm>
          <a:prstGeom prst="line">
            <a:avLst/>
          </a:prstGeom>
          <a:noFill/>
          <a:ln w="19050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Прямоугольник 39"/>
          <p:cNvSpPr/>
          <p:nvPr/>
        </p:nvSpPr>
        <p:spPr>
          <a:xfrm>
            <a:off x="3761508" y="5547173"/>
            <a:ext cx="204802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600" b="1" i="0" u="none" strike="noStrike" kern="1200" baseline="0">
                <a:solidFill>
                  <a:srgbClr val="70AD47">
                    <a:lumMod val="50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</a:rPr>
              <a:t>Профицит на сумму 1 425 млн рублей</a:t>
            </a:r>
          </a:p>
          <a:p>
            <a:pPr algn="ctr">
              <a:defRPr sz="1600" b="1" i="0" u="none" strike="noStrike" kern="1200" baseline="0">
                <a:solidFill>
                  <a:srgbClr val="70AD47">
                    <a:lumMod val="50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</a:rPr>
              <a:t>У 311 МО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 bwMode="auto">
          <a:xfrm>
            <a:off x="3609108" y="4784541"/>
            <a:ext cx="985911" cy="762632"/>
          </a:xfrm>
          <a:prstGeom prst="line">
            <a:avLst/>
          </a:prstGeom>
          <a:noFill/>
          <a:ln w="19050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411478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 bwMode="auto">
          <a:xfrm>
            <a:off x="7377906" y="1206862"/>
            <a:ext cx="1524001" cy="729897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326" tIns="45665" rIns="91326" bIns="45665" numCol="1" rtlCol="0" anchor="ctr" anchorCtr="0" compatLnSpc="1">
            <a:prstTxWarp prst="textNoShape">
              <a:avLst/>
            </a:prstTxWarp>
          </a:bodyPr>
          <a:lstStyle/>
          <a:p>
            <a:pPr defTabSz="894557"/>
            <a:endParaRPr lang="ru-RU" sz="1600" b="1" dirty="0">
              <a:solidFill>
                <a:srgbClr val="000000"/>
              </a:solidFill>
              <a:cs typeface="+mn-cs"/>
            </a:endParaRPr>
          </a:p>
        </p:txBody>
      </p:sp>
      <p:graphicFrame>
        <p:nvGraphicFramePr>
          <p:cNvPr id="47106" name="Объект 7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198"/>
          <a:ext cx="136911" cy="1478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97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47106" name="Объект 7" hidden="1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98"/>
                        <a:ext cx="136911" cy="1478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7" name="Прямоугольник 4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98"/>
            <a:ext cx="136911" cy="147802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wrap="none" lIns="0" tIns="0" rIns="0" bIns="0"/>
          <a:lstStyle/>
          <a:p>
            <a:pPr defTabSz="896112"/>
            <a:endParaRPr lang="ru-RU" sz="1078" b="1">
              <a:solidFill>
                <a:srgbClr val="000000"/>
              </a:solidFill>
              <a:latin typeface="Arial" pitchFamily="34" charset="0"/>
              <a:cs typeface="+mn-cs"/>
              <a:sym typeface="Arial" charset="0"/>
            </a:endParaRPr>
          </a:p>
        </p:txBody>
      </p:sp>
      <p:sp>
        <p:nvSpPr>
          <p:cNvPr id="47109" name="Rectangle 2"/>
          <p:cNvSpPr>
            <a:spLocks noGrp="1" noChangeArrowheads="1"/>
          </p:cNvSpPr>
          <p:nvPr>
            <p:ph type="title" idx="4294967295"/>
            <p:custDataLst>
              <p:tags r:id="rId4"/>
            </p:custDataLst>
          </p:nvPr>
        </p:nvSpPr>
        <p:spPr>
          <a:xfrm>
            <a:off x="0" y="289171"/>
            <a:ext cx="8961438" cy="738664"/>
          </a:xfrm>
        </p:spPr>
        <p:txBody>
          <a:bodyPr/>
          <a:lstStyle/>
          <a:p>
            <a:pPr algn="ctr" defTabSz="889889" eaLnBrk="1" hangingPunct="1"/>
            <a:r>
              <a:rPr lang="ru-RU" sz="2400" dirty="0" smtClean="0">
                <a:solidFill>
                  <a:srgbClr val="456B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СУБСИДИЯ </a:t>
            </a:r>
            <a:r>
              <a:rPr lang="ru-RU" sz="2400" dirty="0">
                <a:solidFill>
                  <a:srgbClr val="456B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«ЗА </a:t>
            </a:r>
            <a:r>
              <a:rPr lang="ru-RU" sz="2400" dirty="0" smtClean="0">
                <a:solidFill>
                  <a:srgbClr val="456B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ЭФФЕКТИВНОЕ УПРАВЛЕНИЕ БЮДЖЕТНЫМИ СРЕДСТВАМИ» </a:t>
            </a:r>
            <a:r>
              <a:rPr lang="ru-RU" sz="2400" dirty="0">
                <a:solidFill>
                  <a:srgbClr val="456B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2018 ГОДУ</a:t>
            </a:r>
          </a:p>
        </p:txBody>
      </p:sp>
      <p:sp>
        <p:nvSpPr>
          <p:cNvPr id="10" name="Прямая соединительная линия 8"/>
          <p:cNvSpPr>
            <a:spLocks noChangeShapeType="1"/>
          </p:cNvSpPr>
          <p:nvPr/>
        </p:nvSpPr>
        <p:spPr bwMode="auto">
          <a:xfrm>
            <a:off x="283022" y="1126285"/>
            <a:ext cx="8507412" cy="1588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3" tIns="45717" rIns="91433" bIns="45717"/>
          <a:lstStyle/>
          <a:p>
            <a:pPr defTabSz="896112">
              <a:defRPr/>
            </a:pPr>
            <a:endParaRPr lang="ru-RU" sz="1764" dirty="0">
              <a:solidFill>
                <a:srgbClr val="839FE7">
                  <a:lumMod val="50000"/>
                </a:srgbClr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5075" y="1557327"/>
            <a:ext cx="3808277" cy="4013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96112"/>
            <a:r>
              <a:rPr lang="ru-RU" sz="1764" b="1" kern="0" dirty="0">
                <a:solidFill>
                  <a:srgbClr val="456B5A"/>
                </a:solidFill>
                <a:latin typeface="Arial" pitchFamily="34" charset="0"/>
                <a:cs typeface="Arial" panose="020B0604020202020204" pitchFamily="34" charset="0"/>
              </a:rPr>
              <a:t>Премирование муниципальных образований Иркутской области за:</a:t>
            </a:r>
          </a:p>
          <a:p>
            <a:pPr algn="ctr" defTabSz="896112">
              <a:lnSpc>
                <a:spcPct val="60000"/>
              </a:lnSpc>
            </a:pPr>
            <a:endParaRPr lang="ru-RU" sz="1764" b="1" kern="0" dirty="0">
              <a:solidFill>
                <a:srgbClr val="FF000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marL="280035" indent="-280035" algn="just" defTabSz="896112">
              <a:buFontTx/>
              <a:buChar char="-"/>
            </a:pPr>
            <a:r>
              <a:rPr lang="ru-RU" sz="1764" b="1" kern="0" dirty="0">
                <a:solidFill>
                  <a:srgbClr val="839FE7">
                    <a:lumMod val="50000"/>
                  </a:srgbClr>
                </a:solidFill>
                <a:latin typeface="Arial" pitchFamily="34" charset="0"/>
                <a:cs typeface="Arial" panose="020B0604020202020204" pitchFamily="34" charset="0"/>
              </a:rPr>
              <a:t>прирост</a:t>
            </a:r>
            <a:r>
              <a:rPr lang="ru-RU" sz="1764" dirty="0">
                <a:solidFill>
                  <a:srgbClr val="000000"/>
                </a:solidFill>
                <a:latin typeface="Arial" pitchFamily="34" charset="0"/>
                <a:cs typeface="+mn-cs"/>
              </a:rPr>
              <a:t> </a:t>
            </a:r>
            <a:r>
              <a:rPr lang="ru-RU" sz="1764" b="1" kern="0" dirty="0">
                <a:solidFill>
                  <a:srgbClr val="839FE7">
                    <a:lumMod val="50000"/>
                  </a:srgbClr>
                </a:solidFill>
                <a:latin typeface="Arial" pitchFamily="34" charset="0"/>
                <a:cs typeface="Arial" panose="020B0604020202020204" pitchFamily="34" charset="0"/>
              </a:rPr>
              <a:t>поступлений налоговых и неналоговых доходов в бюджеты МО;</a:t>
            </a:r>
          </a:p>
          <a:p>
            <a:pPr marL="280035" indent="-280035" algn="just" defTabSz="896112">
              <a:lnSpc>
                <a:spcPct val="85000"/>
              </a:lnSpc>
              <a:buFontTx/>
              <a:buChar char="-"/>
            </a:pPr>
            <a:endParaRPr lang="ru-RU" sz="1764" b="1" kern="0" dirty="0">
              <a:solidFill>
                <a:srgbClr val="839FE7">
                  <a:lumMod val="50000"/>
                </a:srgbClr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marL="280035" indent="-280035" algn="just" defTabSz="896112">
              <a:buFontTx/>
              <a:buChar char="-"/>
            </a:pPr>
            <a:r>
              <a:rPr lang="ru-RU" sz="1764" b="1" kern="0" dirty="0">
                <a:solidFill>
                  <a:srgbClr val="839FE7">
                    <a:lumMod val="50000"/>
                  </a:srgbClr>
                </a:solidFill>
                <a:latin typeface="Arial" pitchFamily="34" charset="0"/>
                <a:cs typeface="Arial" panose="020B0604020202020204" pitchFamily="34" charset="0"/>
              </a:rPr>
              <a:t>объединение (преобразование) МО;</a:t>
            </a:r>
          </a:p>
          <a:p>
            <a:pPr marL="280035" indent="-280035" algn="just" defTabSz="896112">
              <a:buFontTx/>
              <a:buChar char="-"/>
            </a:pPr>
            <a:endParaRPr lang="ru-RU" sz="1764" b="1" kern="0" dirty="0">
              <a:solidFill>
                <a:srgbClr val="839FE7">
                  <a:lumMod val="50000"/>
                </a:srgbClr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marL="280035" indent="-280035" algn="just" defTabSz="896112">
              <a:buFontTx/>
              <a:buChar char="-"/>
            </a:pPr>
            <a:r>
              <a:rPr lang="ru-RU" sz="1764" b="1" kern="0" dirty="0">
                <a:solidFill>
                  <a:srgbClr val="839FE7">
                    <a:lumMod val="50000"/>
                  </a:srgbClr>
                </a:solidFill>
                <a:latin typeface="Arial" pitchFamily="34" charset="0"/>
                <a:cs typeface="Arial" panose="020B0604020202020204" pitchFamily="34" charset="0"/>
              </a:rPr>
              <a:t>качественное </a:t>
            </a:r>
            <a:r>
              <a:rPr lang="ru-RU" sz="1764" b="1" kern="0" dirty="0" smtClean="0">
                <a:solidFill>
                  <a:srgbClr val="839FE7">
                    <a:lumMod val="50000"/>
                  </a:srgbClr>
                </a:solidFill>
                <a:latin typeface="Arial" pitchFamily="34" charset="0"/>
                <a:cs typeface="Arial" panose="020B0604020202020204" pitchFamily="34" charset="0"/>
              </a:rPr>
              <a:t>управление </a:t>
            </a:r>
            <a:r>
              <a:rPr lang="ru-RU" sz="1764" b="1" kern="0" dirty="0">
                <a:solidFill>
                  <a:srgbClr val="839FE7">
                    <a:lumMod val="50000"/>
                  </a:srgbClr>
                </a:solidFill>
                <a:latin typeface="Arial" pitchFamily="34" charset="0"/>
                <a:cs typeface="Arial" panose="020B0604020202020204" pitchFamily="34" charset="0"/>
              </a:rPr>
              <a:t>бюджетным процессом (приказ МФ ИО от 15.06.2016 №56н-мпр).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 bwMode="auto">
          <a:xfrm>
            <a:off x="248956" y="6123248"/>
            <a:ext cx="8274104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7044819" y="1251962"/>
            <a:ext cx="2236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94557"/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cs typeface="+mn-cs"/>
              </a:rPr>
              <a:t>500 </a:t>
            </a:r>
          </a:p>
          <a:p>
            <a:pPr algn="ctr" defTabSz="894557"/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cs typeface="+mn-cs"/>
              </a:rPr>
              <a:t>млн. рублей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48188" y="2010242"/>
            <a:ext cx="1961372" cy="678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96112"/>
            <a:r>
              <a:rPr lang="ru-RU" sz="1274" dirty="0">
                <a:solidFill>
                  <a:srgbClr val="839FE7">
                    <a:lumMod val="50000"/>
                  </a:srgbClr>
                </a:solidFill>
                <a:latin typeface="Arial" pitchFamily="34" charset="0"/>
                <a:cs typeface="+mn-cs"/>
              </a:rPr>
              <a:t>30% от прироста налоговых и неналоговых доходов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38449" y="3178408"/>
            <a:ext cx="1552597" cy="482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94557"/>
            <a:r>
              <a:rPr lang="ru-RU" sz="1274" dirty="0">
                <a:solidFill>
                  <a:srgbClr val="839FE7">
                    <a:lumMod val="50000"/>
                  </a:srgbClr>
                </a:solidFill>
                <a:cs typeface="+mn-cs"/>
              </a:rPr>
              <a:t>от 0,15 млн. руб. до 8,5 млн. руб.*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8957" y="6183305"/>
            <a:ext cx="7998461" cy="30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94557"/>
            <a:r>
              <a:rPr lang="ru-RU" sz="1372" dirty="0">
                <a:solidFill>
                  <a:srgbClr val="839FE7">
                    <a:lumMod val="50000"/>
                  </a:srgbClr>
                </a:solidFill>
                <a:cs typeface="+mn-cs"/>
              </a:rPr>
              <a:t>* фиксированный размер субсидии зависит от численности населения</a:t>
            </a:r>
          </a:p>
        </p:txBody>
      </p:sp>
      <p:sp>
        <p:nvSpPr>
          <p:cNvPr id="24" name="Стрелка влево 23"/>
          <p:cNvSpPr/>
          <p:nvPr/>
        </p:nvSpPr>
        <p:spPr bwMode="auto">
          <a:xfrm rot="21582784">
            <a:off x="4286393" y="3670778"/>
            <a:ext cx="1884964" cy="272483"/>
          </a:xfrm>
          <a:prstGeom prst="leftArrow">
            <a:avLst/>
          </a:prstGeom>
          <a:ln>
            <a:solidFill>
              <a:srgbClr val="456B5A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326" tIns="45665" rIns="91326" bIns="45665" numCol="1" rtlCol="0" anchor="ctr" anchorCtr="0" compatLnSpc="1">
            <a:prstTxWarp prst="textNoShape">
              <a:avLst/>
            </a:prstTxWarp>
          </a:bodyPr>
          <a:lstStyle/>
          <a:p>
            <a:pPr defTabSz="894557"/>
            <a:endParaRPr lang="ru-RU" sz="1764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6" name="Стрелка влево 25"/>
          <p:cNvSpPr/>
          <p:nvPr/>
        </p:nvSpPr>
        <p:spPr bwMode="auto">
          <a:xfrm rot="21582784">
            <a:off x="4286392" y="2670065"/>
            <a:ext cx="1884964" cy="272483"/>
          </a:xfrm>
          <a:prstGeom prst="leftArrow">
            <a:avLst/>
          </a:prstGeom>
          <a:ln>
            <a:solidFill>
              <a:srgbClr val="456B5A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326" tIns="45665" rIns="91326" bIns="45665" numCol="1" rtlCol="0" anchor="ctr" anchorCtr="0" compatLnSpc="1">
            <a:prstTxWarp prst="textNoShape">
              <a:avLst/>
            </a:prstTxWarp>
          </a:bodyPr>
          <a:lstStyle/>
          <a:p>
            <a:pPr defTabSz="894557"/>
            <a:endParaRPr lang="ru-RU" sz="1764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7" name="Стрелка влево 26"/>
          <p:cNvSpPr/>
          <p:nvPr/>
        </p:nvSpPr>
        <p:spPr bwMode="auto">
          <a:xfrm rot="21582784">
            <a:off x="4286394" y="4794606"/>
            <a:ext cx="1884964" cy="272483"/>
          </a:xfrm>
          <a:prstGeom prst="leftArrow">
            <a:avLst/>
          </a:prstGeom>
          <a:ln>
            <a:solidFill>
              <a:srgbClr val="456B5A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326" tIns="45665" rIns="91326" bIns="45665" numCol="1" rtlCol="0" anchor="ctr" anchorCtr="0" compatLnSpc="1">
            <a:prstTxWarp prst="textNoShape">
              <a:avLst/>
            </a:prstTxWarp>
          </a:bodyPr>
          <a:lstStyle/>
          <a:p>
            <a:pPr defTabSz="894557"/>
            <a:endParaRPr lang="ru-RU" sz="1764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59554" y="4340137"/>
            <a:ext cx="1552597" cy="482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94557"/>
            <a:r>
              <a:rPr lang="ru-RU" sz="1274" dirty="0">
                <a:solidFill>
                  <a:srgbClr val="839FE7">
                    <a:lumMod val="50000"/>
                  </a:srgbClr>
                </a:solidFill>
                <a:cs typeface="+mn-cs"/>
              </a:rPr>
              <a:t>от 0,15 млн. руб. до 8,5 млн. руб.*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96112">
              <a:defRPr/>
            </a:pPr>
            <a:fld id="{C54A29C8-C662-4B33-80AE-F39071E6DA4A}" type="slidenum">
              <a:rPr lang="en-US" smtClean="0">
                <a:solidFill>
                  <a:srgbClr val="FFFFFF"/>
                </a:solidFill>
                <a:latin typeface="Arial" pitchFamily="34" charset="0"/>
                <a:cs typeface="+mn-cs"/>
              </a:rPr>
              <a:pPr defTabSz="896112">
                <a:defRPr/>
              </a:pPr>
              <a:t>6</a:t>
            </a:fld>
            <a:endParaRPr lang="en-US" dirty="0">
              <a:solidFill>
                <a:srgbClr val="FFFFFF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83391" y="2535213"/>
            <a:ext cx="238438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94557"/>
            <a:r>
              <a:rPr lang="ru-RU" sz="2800" b="1" dirty="0" smtClean="0">
                <a:solidFill>
                  <a:srgbClr val="456B5A"/>
                </a:solidFill>
                <a:cs typeface="+mn-cs"/>
              </a:rPr>
              <a:t>162 МО</a:t>
            </a:r>
          </a:p>
          <a:p>
            <a:pPr algn="ctr" defTabSz="894557"/>
            <a:r>
              <a:rPr lang="ru-RU" sz="2800" b="1" dirty="0" smtClean="0">
                <a:solidFill>
                  <a:srgbClr val="456B5A"/>
                </a:solidFill>
                <a:cs typeface="+mn-cs"/>
              </a:rPr>
              <a:t>на общую сумму</a:t>
            </a:r>
          </a:p>
          <a:p>
            <a:pPr algn="ctr" defTabSz="894557"/>
            <a:r>
              <a:rPr lang="ru-RU" sz="2800" b="1" dirty="0" smtClean="0">
                <a:solidFill>
                  <a:srgbClr val="456B5A"/>
                </a:solidFill>
                <a:cs typeface="+mn-cs"/>
              </a:rPr>
              <a:t>306,7</a:t>
            </a:r>
            <a:endParaRPr lang="ru-RU" sz="2800" b="1" dirty="0">
              <a:solidFill>
                <a:srgbClr val="456B5A"/>
              </a:solidFill>
              <a:cs typeface="+mn-cs"/>
            </a:endParaRPr>
          </a:p>
          <a:p>
            <a:pPr algn="ctr" defTabSz="894557"/>
            <a:r>
              <a:rPr lang="ru-RU" sz="2800" b="1" dirty="0">
                <a:solidFill>
                  <a:srgbClr val="456B5A"/>
                </a:solidFill>
                <a:cs typeface="+mn-cs"/>
              </a:rPr>
              <a:t>млн. рублей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495794" y="2019211"/>
            <a:ext cx="243978" cy="2732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76" dirty="0">
                <a:solidFill>
                  <a:schemeClr val="accent6">
                    <a:lumMod val="50000"/>
                  </a:schemeClr>
                </a:solidFill>
              </a:rPr>
              <a:t>*</a:t>
            </a:r>
            <a:endParaRPr lang="ru-RU" sz="1176" dirty="0"/>
          </a:p>
        </p:txBody>
      </p:sp>
    </p:spTree>
    <p:extLst>
      <p:ext uri="{BB962C8B-B14F-4D97-AF65-F5344CB8AC3E}">
        <p14:creationId xmlns:p14="http://schemas.microsoft.com/office/powerpoint/2010/main" val="2640987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2" name="Rectangle 3"/>
          <p:cNvSpPr>
            <a:spLocks noChangeArrowheads="1"/>
          </p:cNvSpPr>
          <p:nvPr/>
        </p:nvSpPr>
        <p:spPr bwMode="auto">
          <a:xfrm>
            <a:off x="0" y="2533025"/>
            <a:ext cx="8961438" cy="1177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94" tIns="45246" rIns="90494" bIns="45246">
            <a:spAutoFit/>
          </a:bodyPr>
          <a:lstStyle/>
          <a:p>
            <a:pPr algn="ctr" defTabSz="908602"/>
            <a:endParaRPr lang="ru-RU" sz="3500" b="1" dirty="0">
              <a:solidFill>
                <a:srgbClr val="002960"/>
              </a:solidFill>
              <a:cs typeface="Arial" pitchFamily="34" charset="0"/>
            </a:endParaRPr>
          </a:p>
          <a:p>
            <a:pPr algn="ctr" defTabSz="908602"/>
            <a:r>
              <a:rPr lang="ru-RU" sz="3500" b="1" dirty="0">
                <a:solidFill>
                  <a:srgbClr val="002960"/>
                </a:solidFill>
                <a:cs typeface="Arial" pitchFamily="34" charset="0"/>
              </a:rPr>
              <a:t>СПАСИБО ЗА ВНИМАНИЕ!</a:t>
            </a:r>
            <a:endParaRPr lang="ru-RU" b="1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84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&gt;&lt;version val=&quot;14478&quot;/&gt;&lt;partner val=&quot;536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 val=&quot;,&quot;&gt;,&lt;/m_chDecimalSymbol&gt;&lt;m_nGroupingDigits val=&quot;3&quot;/&gt;&lt;m_chGroupingSymbol val=&quot;.&quot;&gt;.&lt;/m_chGroupingSymbol&gt;&lt;/m_precDefault&gt;&lt;/CDefaultPrec&gt;&lt;/root&gt;"/>
  <p:tag name="THINKCELLUNDODONOTDELETE" val="73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Xspu.ymXk2YXexMlrrIf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IpSZtwW_O0adpfNTuRFwz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VnHWX9mwk6QmJ4rQ8GKG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cK Disclaimer"/>
  <p:tag name="RESIZE" val="Yes"/>
  <p:tag name="LLEFT" val=" 210.125"/>
  <p:tag name="LTOP" val=" 469.87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Xspu.ymXk2YXexMlrrIf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IpSZtwW_O0adpfNTuRFwzA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VnHWX9mwk6QmJ4rQ8GKGQ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EBqKtXc4UOe_XnTbetRpA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wQazfpXjEazDi058oS6kg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S2cnntA0yLdVwgYReozg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_ftRCIhsEWG.eEbl683fg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_ftRCIhsEWG.eEbl683fg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wQazfpXjEazDi058oS6kg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wQazfpXjEazDi058oS6kg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EBqKtXc4UOe_XnTbetRpA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wQazfpXjEazDi058oS6kg"/>
</p:tagLst>
</file>

<file path=ppt/theme/theme1.xml><?xml version="1.0" encoding="utf-8"?>
<a:theme xmlns:a="http://schemas.openxmlformats.org/drawingml/2006/main" name="Universal Template_RU">
  <a:themeElements>
    <a:clrScheme name="Universal Template_RU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FFFFFF"/>
      </a:accent3>
      <a:accent4>
        <a:srgbClr val="000000"/>
      </a:accent4>
      <a:accent5>
        <a:srgbClr val="E0EDFD"/>
      </a:accent5>
      <a:accent6>
        <a:srgbClr val="839FE7"/>
      </a:accent6>
      <a:hlink>
        <a:srgbClr val="0066CC"/>
      </a:hlink>
      <a:folHlink>
        <a:srgbClr val="002960"/>
      </a:folHlink>
    </a:clrScheme>
    <a:fontScheme name="Universal Template_R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rnd" cmpd="sng" algn="ctr">
          <a:solidFill>
            <a:schemeClr val="accent1">
              <a:lumMod val="25000"/>
            </a:schemeClr>
          </a:solidFill>
          <a:prstDash val="solid"/>
          <a:round/>
          <a:headEnd type="none"/>
          <a:tailEnd type="triangle" w="med" len="lg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>
          <a:defRPr smtClean="0"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niversal Template_RU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3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F8DFF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557FE7"/>
        </a:accent6>
        <a:hlink>
          <a:srgbClr val="96C5F8"/>
        </a:hlink>
        <a:folHlink>
          <a:srgbClr val="D8E9F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4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2960"/>
        </a:accent1>
        <a:accent2>
          <a:srgbClr val="0066CC"/>
        </a:accent2>
        <a:accent3>
          <a:srgbClr val="AAAAAA"/>
        </a:accent3>
        <a:accent4>
          <a:srgbClr val="DADADA"/>
        </a:accent4>
        <a:accent5>
          <a:srgbClr val="AAACB6"/>
        </a:accent5>
        <a:accent6>
          <a:srgbClr val="005CB9"/>
        </a:accent6>
        <a:hlink>
          <a:srgbClr val="91B0FF"/>
        </a:hlink>
        <a:folHlink>
          <a:srgbClr val="C7E0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5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E7B95C"/>
        </a:accent6>
        <a:hlink>
          <a:srgbClr val="4F8636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6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7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AAA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8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9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0A2A0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10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174A7C"/>
        </a:accent1>
        <a:accent2>
          <a:srgbClr val="50A2A0"/>
        </a:accent2>
        <a:accent3>
          <a:srgbClr val="AAAAAA"/>
        </a:accent3>
        <a:accent4>
          <a:srgbClr val="DADADA"/>
        </a:accent4>
        <a:accent5>
          <a:srgbClr val="ABB1BF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Universal Template_RU">
  <a:themeElements>
    <a:clrScheme name="Universal Template_RU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FFFFFF"/>
      </a:accent3>
      <a:accent4>
        <a:srgbClr val="000000"/>
      </a:accent4>
      <a:accent5>
        <a:srgbClr val="E0EDFD"/>
      </a:accent5>
      <a:accent6>
        <a:srgbClr val="839FE7"/>
      </a:accent6>
      <a:hlink>
        <a:srgbClr val="0066CC"/>
      </a:hlink>
      <a:folHlink>
        <a:srgbClr val="002960"/>
      </a:folHlink>
    </a:clrScheme>
    <a:fontScheme name="Universal Template_R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3187" tIns="46595" rIns="93187" bIns="46595" numCol="1" anchor="ctr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3187" tIns="46595" rIns="93187" bIns="46595" numCol="1" anchor="ctr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niversal Template_RU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3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F8DFF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557FE7"/>
        </a:accent6>
        <a:hlink>
          <a:srgbClr val="96C5F8"/>
        </a:hlink>
        <a:folHlink>
          <a:srgbClr val="D8E9F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4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2960"/>
        </a:accent1>
        <a:accent2>
          <a:srgbClr val="0066CC"/>
        </a:accent2>
        <a:accent3>
          <a:srgbClr val="AAAAAA"/>
        </a:accent3>
        <a:accent4>
          <a:srgbClr val="DADADA"/>
        </a:accent4>
        <a:accent5>
          <a:srgbClr val="AAACB6"/>
        </a:accent5>
        <a:accent6>
          <a:srgbClr val="005CB9"/>
        </a:accent6>
        <a:hlink>
          <a:srgbClr val="91B0FF"/>
        </a:hlink>
        <a:folHlink>
          <a:srgbClr val="C7E0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5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E7B95C"/>
        </a:accent6>
        <a:hlink>
          <a:srgbClr val="4F8636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6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7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AAA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8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9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0A2A0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10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174A7C"/>
        </a:accent1>
        <a:accent2>
          <a:srgbClr val="50A2A0"/>
        </a:accent2>
        <a:accent3>
          <a:srgbClr val="AAAAAA"/>
        </a:accent3>
        <a:accent4>
          <a:srgbClr val="DADADA"/>
        </a:accent4>
        <a:accent5>
          <a:srgbClr val="ABB1BF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54102</TotalTime>
  <Words>509</Words>
  <Application>Microsoft Office PowerPoint</Application>
  <PresentationFormat>Произвольный</PresentationFormat>
  <Paragraphs>136</Paragraphs>
  <Slides>8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Times New Roman</vt:lpstr>
      <vt:lpstr>Universal Template_RU</vt:lpstr>
      <vt:lpstr>2_Universal Template_RU</vt:lpstr>
      <vt:lpstr>think-cell Slide</vt:lpstr>
      <vt:lpstr>Презентация PowerPoint</vt:lpstr>
      <vt:lpstr>РАСПРЕДЕЛЕНИЕ НАЛОГОВЫХ И НЕНАЛОГОВЫХ ДОХОДОВ ПО УРОВНЯМ БЮДЖЕТОВ В ИРКУТСКОЙ ОБЛАСТИ И РФ  (на 01.12.2018)</vt:lpstr>
      <vt:lpstr>Презентация PowerPoint</vt:lpstr>
      <vt:lpstr>Презентация PowerPoint</vt:lpstr>
      <vt:lpstr>Презентация PowerPoint</vt:lpstr>
      <vt:lpstr>Презентация PowerPoint</vt:lpstr>
      <vt:lpstr>СУБСИДИЯ «ЗА ЭФФЕКТИВНОЕ УПРАВЛЕНИЕ БЮДЖЕТНЫМИ СРЕДСТВАМИ» В 2018 ГОДУ</vt:lpstr>
      <vt:lpstr>Презентация PowerPoint</vt:lpstr>
    </vt:vector>
  </TitlesOfParts>
  <Company>Corporate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</dc:title>
  <dc:creator>Corporate</dc:creator>
  <cp:keywords>Message Universal Template A4</cp:keywords>
  <dc:description>Version 1.1</dc:description>
  <cp:lastModifiedBy>Байбурова И.Н.</cp:lastModifiedBy>
  <cp:revision>2572</cp:revision>
  <cp:lastPrinted>2018-12-21T07:12:32Z</cp:lastPrinted>
  <dcterms:created xsi:type="dcterms:W3CDTF">2006-03-07T14:01:06Z</dcterms:created>
  <dcterms:modified xsi:type="dcterms:W3CDTF">2018-12-24T05:39:04Z</dcterms:modified>
  <cp:category>POT - A4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versal Objects">
    <vt:bool>true</vt:bool>
  </property>
  <property fmtid="{D5CDD505-2E9C-101B-9397-08002B2CF9AE}" pid="3" name="McKPaperSize">
    <vt:lpwstr>A4</vt:lpwstr>
  </property>
  <property fmtid="{D5CDD505-2E9C-101B-9397-08002B2CF9AE}" pid="4" name="NotesPageLayout">
    <vt:lpwstr>Message</vt:lpwstr>
  </property>
  <property fmtid="{D5CDD505-2E9C-101B-9397-08002B2CF9AE}" pid="5" name="Event">
    <vt:lpwstr>Документ для ИК</vt:lpwstr>
  </property>
  <property fmtid="{D5CDD505-2E9C-101B-9397-08002B2CF9AE}" pid="6" name="Delivery Date">
    <vt:lpwstr>Москва, 13 июня 2006 г.</vt:lpwstr>
  </property>
  <property fmtid="{D5CDD505-2E9C-101B-9397-08002B2CF9AE}" pid="7" name="Title">
    <vt:lpwstr>Название</vt:lpwstr>
  </property>
  <property fmtid="{D5CDD505-2E9C-101B-9397-08002B2CF9AE}" pid="8" name="Final">
    <vt:bool>true</vt:bool>
  </property>
  <property fmtid="{D5CDD505-2E9C-101B-9397-08002B2CF9AE}" pid="9" name="DocID">
    <vt:lpwstr>MOS-ROS005-200600608-SS1wm-r_c</vt:lpwstr>
  </property>
  <property fmtid="{D5CDD505-2E9C-101B-9397-08002B2CF9AE}" pid="10" name="DocIDinTitle">
    <vt:bool>false</vt:bool>
  </property>
  <property fmtid="{D5CDD505-2E9C-101B-9397-08002B2CF9AE}" pid="11" name="DocIDinSlide">
    <vt:bool>true</vt:bool>
  </property>
  <property fmtid="{D5CDD505-2E9C-101B-9397-08002B2CF9AE}" pid="12" name="DocIDPosition">
    <vt:i4>1</vt:i4>
  </property>
</Properties>
</file>