
<file path=[Content_Types].xml><?xml version="1.0" encoding="utf-8"?>
<Types xmlns="http://schemas.openxmlformats.org/package/2006/content-types">
  <Default Extension="bin" ContentType="application/vnd.openxmlformats-officedocument.oleObject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1517" r:id="rId2"/>
    <p:sldId id="1523" r:id="rId3"/>
    <p:sldId id="1514" r:id="rId4"/>
    <p:sldId id="1520" r:id="rId5"/>
    <p:sldId id="1522" r:id="rId6"/>
    <p:sldId id="1518" r:id="rId7"/>
    <p:sldId id="1519" r:id="rId8"/>
  </p:sldIdLst>
  <p:sldSz cx="8961438" cy="6721475"/>
  <p:notesSz cx="6797675" cy="9928225"/>
  <p:custDataLst>
    <p:tags r:id="rId11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756">
          <p15:clr>
            <a:srgbClr val="A4A3A4"/>
          </p15:clr>
        </p15:guide>
        <p15:guide id="2" pos="15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3" userDrawn="1">
          <p15:clr>
            <a:srgbClr val="A4A3A4"/>
          </p15:clr>
        </p15:guide>
        <p15:guide id="2" pos="2145" userDrawn="1">
          <p15:clr>
            <a:srgbClr val="A4A3A4"/>
          </p15:clr>
        </p15:guide>
        <p15:guide id="3" orient="horz" pos="3148" userDrawn="1">
          <p15:clr>
            <a:srgbClr val="A4A3A4"/>
          </p15:clr>
        </p15:guide>
        <p15:guide id="4" pos="2144" userDrawn="1">
          <p15:clr>
            <a:srgbClr val="A4A3A4"/>
          </p15:clr>
        </p15:guide>
        <p15:guide id="5" orient="horz" pos="3092" userDrawn="1">
          <p15:clr>
            <a:srgbClr val="A4A3A4"/>
          </p15:clr>
        </p15:guide>
        <p15:guide id="6" orient="horz" pos="3128" userDrawn="1">
          <p15:clr>
            <a:srgbClr val="A4A3A4"/>
          </p15:clr>
        </p15:guide>
        <p15:guide id="7" pos="2143" userDrawn="1">
          <p15:clr>
            <a:srgbClr val="A4A3A4"/>
          </p15:clr>
        </p15:guide>
        <p15:guide id="8" pos="214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EDFD"/>
    <a:srgbClr val="5EA1F5"/>
    <a:srgbClr val="2D85F1"/>
    <a:srgbClr val="000000"/>
    <a:srgbClr val="91B0FF"/>
    <a:srgbClr val="999999"/>
    <a:srgbClr val="0044F0"/>
    <a:srgbClr val="1F83EF"/>
    <a:srgbClr val="839FE7"/>
    <a:srgbClr val="CDD9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7CE84F3-28C3-443E-9E96-99CF82512B78}" styleName="Темный стиль 1 - акцент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Темный стиль 1 - акцент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Темный стиль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26" autoAdjust="0"/>
    <p:restoredTop sz="96433" autoAdjust="0"/>
  </p:normalViewPr>
  <p:slideViewPr>
    <p:cSldViewPr snapToObjects="1">
      <p:cViewPr varScale="1">
        <p:scale>
          <a:sx n="119" d="100"/>
          <a:sy n="119" d="100"/>
        </p:scale>
        <p:origin x="1440" y="42"/>
      </p:cViewPr>
      <p:guideLst>
        <p:guide orient="horz" pos="756"/>
        <p:guide pos="15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Objects="1">
      <p:cViewPr varScale="1">
        <p:scale>
          <a:sx n="77" d="100"/>
          <a:sy n="77" d="100"/>
        </p:scale>
        <p:origin x="3276" y="102"/>
      </p:cViewPr>
      <p:guideLst>
        <p:guide orient="horz" pos="3113"/>
        <p:guide pos="2145"/>
        <p:guide orient="horz" pos="3148"/>
        <p:guide pos="2144"/>
        <p:guide orient="horz" pos="3092"/>
        <p:guide orient="horz" pos="3128"/>
        <p:guide pos="2143"/>
        <p:guide pos="214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i.trifonov\Desktop\&#1048;&#1083;&#1100;&#1103;\&#1047;&#1072;&#1082;%20&#1057;&#1086;&#1073;&#1088;&#1072;&#1085;&#1080;&#1077;\&#1048;&#1089;&#1087;&#1086;&#1083;&#1085;&#1077;&#1085;&#1080;&#1077;%20&#1089;&#1090;&#1072;&#1090;&#1077;&#1081;%2016,%2017%20&#1079;&#1072;&#1082;&#1086;&#1085;&#1072;%20&#1086;%20&#1073;&#1102;&#1076;&#1078;&#1077;&#1090;&#1077;\&#1052;&#1080;&#1085;&#1092;&#1080;&#1085;%20&#1087;&#1086;%20&#1089;&#1090;%20%2016%20&#1082;%2015%20&#1084;&#1072;&#1103;%20(&#1086;&#1073;&#1085;&#1086;&#1074;&#1083;&#1077;&#1085;&#1085;&#1072;&#1103;)%20(2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987520189783971"/>
          <c:y val="0.17338863892013498"/>
          <c:w val="0.43867739923598659"/>
          <c:h val="0.70257938890360627"/>
        </c:manualLayout>
      </c:layout>
      <c:pieChart>
        <c:varyColors val="1"/>
        <c:ser>
          <c:idx val="1"/>
          <c:order val="0"/>
          <c:tx>
            <c:v>Объем финансирования</c:v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ГП!$B$3:$B$14</c:f>
              <c:strCache>
                <c:ptCount val="12"/>
                <c:pt idx="0">
                  <c:v>ГП Развитие ЖКХ</c:v>
                </c:pt>
                <c:pt idx="1">
                  <c:v>ГП Доступное жилье</c:v>
                </c:pt>
                <c:pt idx="2">
                  <c:v>ГП Развитие образования</c:v>
                </c:pt>
                <c:pt idx="3">
                  <c:v>ГП Дорожное хозяйство</c:v>
                </c:pt>
                <c:pt idx="4">
                  <c:v>ГП Развитие сельского хозяйства</c:v>
                </c:pt>
                <c:pt idx="5">
                  <c:v>ГП Экономическое развитие</c:v>
                </c:pt>
                <c:pt idx="6">
                  <c:v>ГП Развитие физической культуры</c:v>
                </c:pt>
                <c:pt idx="7">
                  <c:v>ГП Охрана окружающей среды</c:v>
                </c:pt>
                <c:pt idx="8">
                  <c:v>ГП Развитие культуры</c:v>
                </c:pt>
                <c:pt idx="9">
                  <c:v>ГП Социальная поддержка</c:v>
                </c:pt>
                <c:pt idx="10">
                  <c:v>ГП Развитие транспорта</c:v>
                </c:pt>
                <c:pt idx="11">
                  <c:v>ГП Молодежная политика</c:v>
                </c:pt>
              </c:strCache>
            </c:strRef>
          </c:cat>
          <c:val>
            <c:numRef>
              <c:f>ГП!$L$3:$L$14</c:f>
              <c:numCache>
                <c:formatCode>0.0</c:formatCode>
                <c:ptCount val="12"/>
                <c:pt idx="0">
                  <c:v>3.3591012099999999</c:v>
                </c:pt>
                <c:pt idx="1">
                  <c:v>3.1865601999999997</c:v>
                </c:pt>
                <c:pt idx="2">
                  <c:v>2.3642047000000002</c:v>
                </c:pt>
                <c:pt idx="3">
                  <c:v>1.9049103000000003</c:v>
                </c:pt>
                <c:pt idx="4">
                  <c:v>0.98067490000000002</c:v>
                </c:pt>
                <c:pt idx="5">
                  <c:v>0.54706833999999993</c:v>
                </c:pt>
                <c:pt idx="6">
                  <c:v>0.47067550000000002</c:v>
                </c:pt>
                <c:pt idx="7">
                  <c:v>0.45709679999999991</c:v>
                </c:pt>
                <c:pt idx="8">
                  <c:v>0.27538389999999996</c:v>
                </c:pt>
                <c:pt idx="9">
                  <c:v>0.1155732</c:v>
                </c:pt>
                <c:pt idx="10">
                  <c:v>6.1379300000000005E-2</c:v>
                </c:pt>
                <c:pt idx="11">
                  <c:v>4.0000000000000002E-4</c:v>
                </c:pt>
              </c:numCache>
            </c:numRef>
          </c:val>
        </c:ser>
        <c:dLbls>
          <c:dLblPos val="bestFi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635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0.71727</cdr:x>
      <cdr:y>0.27499</cdr:y>
    </cdr:from>
    <cdr:to>
      <cdr:x>0.99978</cdr:x>
      <cdr:y>0.41052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684236" y="1466799"/>
          <a:ext cx="2238788" cy="7229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200" dirty="0" smtClean="0"/>
            <a:t>Развитие ЖКХ и формирование современной городской среды</a:t>
          </a:r>
          <a:endParaRPr lang="ru-RU" sz="1200" dirty="0"/>
        </a:p>
      </cdr:txBody>
    </cdr:sp>
  </cdr:relSizeAnchor>
  <cdr:relSizeAnchor xmlns:cdr="http://schemas.openxmlformats.org/drawingml/2006/chartDrawing">
    <cdr:from>
      <cdr:x>0.71154</cdr:x>
      <cdr:y>0.7</cdr:y>
    </cdr:from>
    <cdr:to>
      <cdr:x>0.74038</cdr:x>
      <cdr:y>0.74286</cdr:y>
    </cdr:to>
    <cdr:sp macro="" textlink="">
      <cdr:nvSpPr>
        <cdr:cNvPr id="3" name="Прямоугольник 2"/>
        <cdr:cNvSpPr/>
      </cdr:nvSpPr>
      <cdr:spPr bwMode="auto">
        <a:xfrm xmlns:a="http://schemas.openxmlformats.org/drawingml/2006/main">
          <a:off x="5638800" y="3733800"/>
          <a:ext cx="228600" cy="228600"/>
        </a:xfrm>
        <a:prstGeom xmlns:a="http://schemas.openxmlformats.org/drawingml/2006/main" prst="rect">
          <a:avLst/>
        </a:prstGeom>
        <a:solidFill xmlns:a="http://schemas.openxmlformats.org/drawingml/2006/main">
          <a:srgbClr val="91B0FF"/>
        </a:solidFill>
        <a:ln xmlns:a="http://schemas.openxmlformats.org/drawingml/2006/main" w="3175" cap="rnd" cmpd="sng" algn="ctr">
          <a:solidFill>
            <a:srgbClr val="91B0FF"/>
          </a:solidFill>
          <a:prstDash val="solid"/>
          <a:round/>
          <a:headEnd type="none"/>
          <a:tailEnd type="triangle" w="med" len="lg"/>
        </a:ln>
        <a:effectLst xmlns:a="http://schemas.openxmlformats.org/drawingml/2006/main">
          <a:outerShdw blurRad="50800" dist="38100" dir="2700000" algn="tl" rotWithShape="0">
            <a:prstClr val="black">
              <a:alpha val="40000"/>
            </a:prstClr>
          </a:outerShdw>
        </a:effectLst>
      </cdr:spPr>
      <cdr:txBody>
        <a:bodyPr xmlns:a="http://schemas.openxmlformats.org/drawingml/2006/main" rot="0" spcFirstLastPara="0" vert="horz" wrap="square" lIns="91440" tIns="45720" rIns="91440" bIns="4572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en-US"/>
          </a:defPPr>
          <a:lvl1pPr algn="l" rtl="0" fontAlgn="base">
            <a:spcBef>
              <a:spcPct val="0"/>
            </a:spcBef>
            <a:spcAft>
              <a:spcPct val="0"/>
            </a:spcAft>
            <a:defRPr sz="1200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sz="1200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sz="1200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sz="1200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sz="1200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sz="1200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sz="1200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sz="1200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sz="1200"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pPr algn="ctr"/>
          <a:endParaRPr lang="ru-RU" smtClean="0">
            <a:latin typeface="Arial" charset="0"/>
          </a:endParaRPr>
        </a:p>
      </cdr:txBody>
    </cdr:sp>
  </cdr:relSizeAnchor>
  <cdr:relSizeAnchor xmlns:cdr="http://schemas.openxmlformats.org/drawingml/2006/chartDrawing">
    <cdr:from>
      <cdr:x>0.75</cdr:x>
      <cdr:y>0.7</cdr:y>
    </cdr:from>
    <cdr:to>
      <cdr:x>0.94231</cdr:x>
      <cdr:y>0.74286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5943600" y="3733800"/>
          <a:ext cx="1524000" cy="2286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dirty="0" smtClean="0"/>
            <a:t>Доступное жилье </a:t>
          </a:r>
          <a:endParaRPr lang="ru-RU" sz="12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7" y="10"/>
            <a:ext cx="2944549" cy="493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864" tIns="44935" rIns="89864" bIns="44935" numCol="1" anchor="t" anchorCtr="0" compatLnSpc="1">
            <a:prstTxWarp prst="textNoShape">
              <a:avLst/>
            </a:prstTxWarp>
          </a:bodyPr>
          <a:lstStyle>
            <a:lvl1pPr defTabSz="900496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3143" y="10"/>
            <a:ext cx="2944549" cy="493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864" tIns="44935" rIns="89864" bIns="44935" numCol="1" anchor="t" anchorCtr="0" compatLnSpc="1">
            <a:prstTxWarp prst="textNoShape">
              <a:avLst/>
            </a:prstTxWarp>
          </a:bodyPr>
          <a:lstStyle>
            <a:lvl1pPr algn="r" defTabSz="900496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71865A0F-8B43-4C59-8099-B2E0A7D2DBC4}" type="datetime1">
              <a:rPr lang="en-US"/>
              <a:pPr>
                <a:defRPr/>
              </a:pPr>
              <a:t>6/29/2018</a:t>
            </a:fld>
            <a:endParaRPr lang="en-US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7" y="9435077"/>
            <a:ext cx="2944549" cy="493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864" tIns="44935" rIns="89864" bIns="44935" numCol="1" anchor="b" anchorCtr="0" compatLnSpc="1">
            <a:prstTxWarp prst="textNoShape">
              <a:avLst/>
            </a:prstTxWarp>
          </a:bodyPr>
          <a:lstStyle>
            <a:lvl1pPr defTabSz="900496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3143" y="9435077"/>
            <a:ext cx="2944549" cy="493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864" tIns="44935" rIns="89864" bIns="44935" numCol="1" anchor="b" anchorCtr="0" compatLnSpc="1">
            <a:prstTxWarp prst="textNoShape">
              <a:avLst/>
            </a:prstTxWarp>
          </a:bodyPr>
          <a:lstStyle>
            <a:lvl1pPr algn="r" defTabSz="900496"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F25F3FB9-354B-43BA-B5EA-5D7FB4BF3F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5946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pg num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919239" y="9456662"/>
            <a:ext cx="540705" cy="175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r" defTabSz="900496">
              <a:defRPr sz="1100" smtClean="0"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fld id="{DDA31AA3-0690-4B60-81EB-30010F004D7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137" name="McK Separator" hidden="1"/>
          <p:cNvSpPr>
            <a:spLocks noChangeShapeType="1"/>
          </p:cNvSpPr>
          <p:nvPr/>
        </p:nvSpPr>
        <p:spPr bwMode="auto">
          <a:xfrm>
            <a:off x="815033" y="1504853"/>
            <a:ext cx="519775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91965" tIns="45984" rIns="91965" bIns="45984"/>
          <a:lstStyle/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9" name="Образ слайда 8"/>
          <p:cNvSpPr>
            <a:spLocks noGrp="1" noRot="1" noChangeAspect="1"/>
          </p:cNvSpPr>
          <p:nvPr>
            <p:ph type="sldImg" idx="2"/>
          </p:nvPr>
        </p:nvSpPr>
        <p:spPr>
          <a:xfrm>
            <a:off x="503238" y="330200"/>
            <a:ext cx="6010275" cy="4506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965" tIns="45984" rIns="91965" bIns="45984" rtlCol="0" anchor="ctr"/>
          <a:lstStyle/>
          <a:p>
            <a:pPr lvl="0"/>
            <a:endParaRPr lang="ru-RU" noProof="0"/>
          </a:p>
        </p:txBody>
      </p:sp>
      <p:sp>
        <p:nvSpPr>
          <p:cNvPr id="10" name="Заметки 9"/>
          <p:cNvSpPr>
            <a:spLocks noGrp="1"/>
          </p:cNvSpPr>
          <p:nvPr>
            <p:ph type="body" sz="quarter" idx="3"/>
          </p:nvPr>
        </p:nvSpPr>
        <p:spPr>
          <a:xfrm>
            <a:off x="447164" y="5012490"/>
            <a:ext cx="6122189" cy="4367086"/>
          </a:xfrm>
          <a:prstGeom prst="rect">
            <a:avLst/>
          </a:prstGeom>
        </p:spPr>
        <p:txBody>
          <a:bodyPr vert="horz" lIns="91965" tIns="45984" rIns="91965" bIns="45984" rtlCol="0">
            <a:normAutofit/>
          </a:bodyPr>
          <a:lstStyle/>
          <a:p>
            <a:pPr lvl="0"/>
            <a:r>
              <a:rPr lang="ru-RU" noProof="0" dirty="0" smtClean="0"/>
              <a:t>Образец текста</a:t>
            </a:r>
          </a:p>
          <a:p>
            <a:pPr lvl="1"/>
            <a:r>
              <a:rPr lang="ru-RU" noProof="0" dirty="0" smtClean="0"/>
              <a:t>Второй уровень</a:t>
            </a:r>
          </a:p>
          <a:p>
            <a:pPr lvl="2"/>
            <a:r>
              <a:rPr lang="ru-RU" noProof="0" dirty="0" smtClean="0"/>
              <a:t>Третий уровень</a:t>
            </a:r>
          </a:p>
          <a:p>
            <a:pPr lvl="3"/>
            <a:r>
              <a:rPr lang="ru-RU" noProof="0" dirty="0" smtClean="0"/>
              <a:t>Четвертый уровень</a:t>
            </a:r>
          </a:p>
          <a:p>
            <a:pPr lvl="4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875337151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lnSpc>
        <a:spcPct val="90000"/>
      </a:lnSpc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503238" y="327025"/>
            <a:ext cx="6010275" cy="4506913"/>
          </a:xfrm>
          <a:prstGeom prst="rect">
            <a:avLst/>
          </a:prstGeom>
        </p:spPr>
      </p:sp>
      <p:sp>
        <p:nvSpPr>
          <p:cNvPr id="20483" name="Заметки 2"/>
          <p:cNvSpPr>
            <a:spLocks noGrp="1"/>
          </p:cNvSpPr>
          <p:nvPr>
            <p:ph type="body" idx="1"/>
          </p:nvPr>
        </p:nvSpPr>
        <p:spPr>
          <a:xfrm>
            <a:off x="447398" y="5011099"/>
            <a:ext cx="6121651" cy="4386908"/>
          </a:xfrm>
          <a:prstGeom prst="rect">
            <a:avLst/>
          </a:prstGeom>
          <a:ln/>
        </p:spPr>
        <p:txBody>
          <a:bodyPr>
            <a:noAutofit/>
          </a:bodyPr>
          <a:lstStyle/>
          <a:p>
            <a:endParaRPr lang="ru-RU" sz="1400" dirty="0">
              <a:latin typeface="+mn-lt"/>
            </a:endParaRPr>
          </a:p>
        </p:txBody>
      </p:sp>
      <p:sp>
        <p:nvSpPr>
          <p:cNvPr id="54277" name="Номер слайда 4"/>
          <p:cNvSpPr>
            <a:spLocks noGrp="1"/>
          </p:cNvSpPr>
          <p:nvPr>
            <p:ph type="sldNum" sz="quarter" idx="5"/>
          </p:nvPr>
        </p:nvSpPr>
        <p:spPr>
          <a:xfrm>
            <a:off x="5919048" y="9453967"/>
            <a:ext cx="540448" cy="175044"/>
          </a:xfrm>
        </p:spPr>
        <p:txBody>
          <a:bodyPr/>
          <a:lstStyle/>
          <a:p>
            <a:pPr>
              <a:defRPr/>
            </a:pPr>
            <a:fld id="{4A7017CF-5B63-4DAB-9C36-8922AAE1B829}" type="slidenum">
              <a:rPr lang="en-US" smtClean="0">
                <a:latin typeface="Arial" pitchFamily="34" charset="0"/>
              </a:rPr>
              <a:pPr>
                <a:defRPr/>
              </a:pPr>
              <a:t>0</a:t>
            </a:fld>
            <a:endParaRPr lang="en-US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01063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A31AA3-0690-4B60-81EB-30010F004D72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03978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A31AA3-0690-4B60-81EB-30010F004D72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35983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A31AA3-0690-4B60-81EB-30010F004D72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66119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A31AA3-0690-4B60-81EB-30010F004D72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83775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4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6.xml"/><Relationship Id="rId1" Type="http://schemas.openxmlformats.org/officeDocument/2006/relationships/tags" Target="../tags/tag15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8.xml"/><Relationship Id="rId1" Type="http://schemas.openxmlformats.org/officeDocument/2006/relationships/tags" Target="../tags/tag17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0.xml"/><Relationship Id="rId1" Type="http://schemas.openxmlformats.org/officeDocument/2006/relationships/tags" Target="../tags/tag19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2.xml"/><Relationship Id="rId1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4.xml"/><Relationship Id="rId1" Type="http://schemas.openxmlformats.org/officeDocument/2006/relationships/tags" Target="../tags/tag23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6.xml"/><Relationship Id="rId1" Type="http://schemas.openxmlformats.org/officeDocument/2006/relationships/tags" Target="../tags/tag25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8.xml"/><Relationship Id="rId1" Type="http://schemas.openxmlformats.org/officeDocument/2006/relationships/tags" Target="../tags/tag27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0.xml"/><Relationship Id="rId1" Type="http://schemas.openxmlformats.org/officeDocument/2006/relationships/tags" Target="../tags/tag2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2.xml"/><Relationship Id="rId1" Type="http://schemas.openxmlformats.org/officeDocument/2006/relationships/tags" Target="../tags/tag3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4.xml"/><Relationship Id="rId1" Type="http://schemas.openxmlformats.org/officeDocument/2006/relationships/tags" Target="../tags/tag33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6.xml"/><Relationship Id="rId1" Type="http://schemas.openxmlformats.org/officeDocument/2006/relationships/tags" Target="../tags/tag3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McK Title Elements"/>
          <p:cNvGrpSpPr>
            <a:grpSpLocks/>
          </p:cNvGrpSpPr>
          <p:nvPr/>
        </p:nvGrpSpPr>
        <p:grpSpPr bwMode="auto">
          <a:xfrm>
            <a:off x="2640013" y="2139950"/>
            <a:ext cx="5027612" cy="4527550"/>
            <a:chOff x="1663" y="1348"/>
            <a:chExt cx="3167" cy="2852"/>
          </a:xfrm>
        </p:grpSpPr>
        <p:sp>
          <p:nvSpPr>
            <p:cNvPr id="5" name="McK Confidential" hidden="1"/>
            <p:cNvSpPr txBox="1">
              <a:spLocks noChangeArrowheads="1"/>
            </p:cNvSpPr>
            <p:nvPr userDrawn="1"/>
          </p:nvSpPr>
          <p:spPr bwMode="auto">
            <a:xfrm>
              <a:off x="1663" y="1348"/>
              <a:ext cx="1199" cy="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ru-RU" sz="1400">
                  <a:cs typeface="+mn-cs"/>
                </a:rPr>
                <a:t>КОНФИДЕНЦИАЛЬНО</a:t>
              </a:r>
              <a:endParaRPr lang="en-US" sz="1400">
                <a:cs typeface="+mn-cs"/>
              </a:endParaRPr>
            </a:p>
          </p:txBody>
        </p:sp>
        <p:sp>
          <p:nvSpPr>
            <p:cNvPr id="6" name="McK Document" hidden="1"/>
            <p:cNvSpPr txBox="1">
              <a:spLocks noChangeArrowheads="1"/>
            </p:cNvSpPr>
            <p:nvPr userDrawn="1"/>
          </p:nvSpPr>
          <p:spPr bwMode="auto">
            <a:xfrm>
              <a:off x="1663" y="3049"/>
              <a:ext cx="3167" cy="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b">
              <a:spAutoFit/>
            </a:bodyPr>
            <a:lstStyle/>
            <a:p>
              <a:pPr>
                <a:defRPr/>
              </a:pPr>
              <a:r>
                <a:rPr lang="ru-RU" sz="1400">
                  <a:cs typeface="+mn-cs"/>
                </a:rPr>
                <a:t>Тип документа</a:t>
              </a:r>
              <a:endParaRPr lang="en-US" sz="1400">
                <a:cs typeface="+mn-cs"/>
              </a:endParaRPr>
            </a:p>
          </p:txBody>
        </p:sp>
        <p:sp>
          <p:nvSpPr>
            <p:cNvPr id="7" name="McK Date" hidden="1"/>
            <p:cNvSpPr txBox="1">
              <a:spLocks noChangeArrowheads="1"/>
            </p:cNvSpPr>
            <p:nvPr userDrawn="1"/>
          </p:nvSpPr>
          <p:spPr bwMode="auto">
            <a:xfrm>
              <a:off x="1663" y="3216"/>
              <a:ext cx="3167" cy="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lang="ru-RU" sz="1400">
                  <a:cs typeface="+mn-cs"/>
                </a:rPr>
                <a:t>Дата</a:t>
              </a:r>
              <a:endParaRPr lang="en-US" sz="1400">
                <a:cs typeface="+mn-cs"/>
              </a:endParaRPr>
            </a:p>
          </p:txBody>
        </p:sp>
        <p:sp>
          <p:nvSpPr>
            <p:cNvPr id="8" name="McK Disclaimer" hidden="1"/>
            <p:cNvSpPr>
              <a:spLocks noChangeArrowheads="1"/>
            </p:cNvSpPr>
            <p:nvPr userDrawn="1">
              <p:custDataLst>
                <p:tags r:id="rId1"/>
              </p:custDataLst>
            </p:nvPr>
          </p:nvSpPr>
          <p:spPr bwMode="auto">
            <a:xfrm>
              <a:off x="1663" y="3415"/>
              <a:ext cx="2303" cy="7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b">
              <a:spAutoFit/>
            </a:bodyPr>
            <a:lstStyle/>
            <a:p>
              <a:pPr defTabSz="804863" eaLnBrk="0" hangingPunct="0">
                <a:defRPr/>
              </a:pPr>
              <a:r>
                <a:rPr lang="ru-RU" sz="900">
                  <a:cs typeface="+mn-cs"/>
                </a:rPr>
                <a:t>Настоящий отчет предназначен исключительно для сотрудников организации-клиента. Никакая его часть не подлежит передаче, цитированию или воспроизведению с целью распространения вне организации-клиента без предварительного письменного разрешения со стороны McKinsey &amp; Company.</a:t>
              </a:r>
            </a:p>
            <a:p>
              <a:pPr defTabSz="804863" eaLnBrk="0" hangingPunct="0">
                <a:defRPr/>
              </a:pPr>
              <a:endParaRPr lang="ru-RU" sz="900">
                <a:cs typeface="+mn-cs"/>
              </a:endParaRPr>
            </a:p>
            <a:p>
              <a:pPr defTabSz="804863" eaLnBrk="0" hangingPunct="0">
                <a:defRPr/>
              </a:pPr>
              <a:r>
                <a:rPr lang="ru-RU" sz="900">
                  <a:cs typeface="+mn-cs"/>
                </a:rPr>
                <a:t>Настоящий отчет был использован консультантами </a:t>
              </a:r>
              <a:br>
                <a:rPr lang="ru-RU" sz="900">
                  <a:cs typeface="+mn-cs"/>
                </a:rPr>
              </a:br>
              <a:r>
                <a:rPr lang="ru-RU" sz="900">
                  <a:cs typeface="+mn-cs"/>
                </a:rPr>
                <a:t>McKinsey &amp; Company для сопровождения устного доклада и не содержит полного изложения данной темы.</a:t>
              </a:r>
            </a:p>
          </p:txBody>
        </p:sp>
      </p:grpSp>
      <p:sp>
        <p:nvSpPr>
          <p:cNvPr id="9" name="Working Draft Text" hidden="1"/>
          <p:cNvSpPr>
            <a:spLocks noChangeArrowheads="1"/>
          </p:cNvSpPr>
          <p:nvPr/>
        </p:nvSpPr>
        <p:spPr bwMode="auto">
          <a:xfrm>
            <a:off x="419100" y="342900"/>
            <a:ext cx="30480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defTabSz="895350">
              <a:buSzPct val="120000"/>
              <a:defRPr/>
            </a:pPr>
            <a:r>
              <a:rPr lang="en-US" sz="1400">
                <a:cs typeface="+mn-cs"/>
              </a:rPr>
              <a:t>Working Draft    </a:t>
            </a:r>
          </a:p>
        </p:txBody>
      </p:sp>
      <p:sp>
        <p:nvSpPr>
          <p:cNvPr id="10" name="Working Draft" hidden="1"/>
          <p:cNvSpPr txBox="1">
            <a:spLocks noChangeArrowheads="1"/>
          </p:cNvSpPr>
          <p:nvPr/>
        </p:nvSpPr>
        <p:spPr bwMode="auto">
          <a:xfrm>
            <a:off x="419100" y="582613"/>
            <a:ext cx="399891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>
                <a:cs typeface="+mn-cs"/>
              </a:rPr>
              <a:t>Last Modified 09/06/2006 21:40:09 Russian Standard Time</a:t>
            </a:r>
          </a:p>
        </p:txBody>
      </p:sp>
      <p:sp>
        <p:nvSpPr>
          <p:cNvPr id="11" name="Printed" hidden="1"/>
          <p:cNvSpPr txBox="1">
            <a:spLocks noChangeArrowheads="1"/>
          </p:cNvSpPr>
          <p:nvPr/>
        </p:nvSpPr>
        <p:spPr bwMode="auto">
          <a:xfrm>
            <a:off x="419100" y="800100"/>
            <a:ext cx="357187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>
                <a:cs typeface="+mn-cs"/>
              </a:rPr>
              <a:t>Printed 08/06/2006 17:52:59 Russian Standard Time</a:t>
            </a:r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640016" y="2701925"/>
            <a:ext cx="5027611" cy="369332"/>
          </a:xfrm>
        </p:spPr>
        <p:txBody>
          <a:bodyPr/>
          <a:lstStyle>
            <a:lvl1pPr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640016" y="3883025"/>
            <a:ext cx="5027611" cy="215444"/>
          </a:xfrm>
        </p:spPr>
        <p:txBody>
          <a:bodyPr/>
          <a:lstStyle>
            <a:lvl1pPr>
              <a:defRPr sz="14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doc id"/>
          <p:cNvSpPr>
            <a:spLocks noGrp="1" noChangeArrowheads="1"/>
          </p:cNvSpPr>
          <p:nvPr>
            <p:ph type="ftr" sz="quarter" idx="10"/>
          </p:nvPr>
        </p:nvSpPr>
        <p:spPr>
          <a:xfrm>
            <a:off x="8737600" y="36513"/>
            <a:ext cx="0" cy="123825"/>
          </a:xfrm>
        </p:spPr>
        <p:txBody>
          <a:bodyPr/>
          <a:lstStyle>
            <a:lvl1pPr algn="r">
              <a:defRPr b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5EDA6E-D7B2-4F8C-8685-E8F6D58680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MOS-ROS005-200600608-SS1wm-r_c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8025" y="4319590"/>
            <a:ext cx="7616825" cy="615553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8025" y="2849565"/>
            <a:ext cx="7616825" cy="30777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BD16D3-F77B-4C7C-B970-8A0260CD52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MOS-ROS005-200600608-SS1wm-r_c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22238" y="1273177"/>
            <a:ext cx="4232276" cy="166199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06913" y="1273177"/>
            <a:ext cx="4233862" cy="166199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7D5893-53F4-4506-9072-EB5D0C84D5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MOS-ROS005-200600608-SS1wm-r_c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7677" y="269875"/>
            <a:ext cx="8066088" cy="292388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47675" y="1504950"/>
            <a:ext cx="3959225" cy="36933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47675" y="2132013"/>
            <a:ext cx="3959225" cy="14465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552952" y="1504950"/>
            <a:ext cx="3960813" cy="36933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552952" y="2132013"/>
            <a:ext cx="3960813" cy="14465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48096F-7BA6-4F3B-8F92-6CA2A1866D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MOS-ROS005-200600608-SS1wm-r_c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E2D7A9-89F1-41BB-AED4-953FEF4E5A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MOS-ROS005-200600608-SS1wm-r_c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B078DE-41D3-45E3-9CA1-DF14649554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MOS-ROS005-200600608-SS1wm-r_c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7677" y="268290"/>
            <a:ext cx="2947987" cy="30777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03613" y="268290"/>
            <a:ext cx="5010150" cy="190821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47677" y="1406525"/>
            <a:ext cx="2947987" cy="21544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4D22A4-5930-4B60-994B-854F4A1E90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MOS-ROS005-200600608-SS1wm-r_c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55777" y="4705352"/>
            <a:ext cx="5376863" cy="30777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55777" y="600077"/>
            <a:ext cx="5376863" cy="49244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55777" y="5260974"/>
            <a:ext cx="5376863" cy="21544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7334B5-2928-43CE-A47C-B2AFAFCEE8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MOS-ROS005-200600608-SS1wm-r_c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816352" y="1273175"/>
            <a:ext cx="4924425" cy="92338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8C6794-2E90-4EBE-83E1-4C6B766D0D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MOS-ROS005-200600608-SS1wm-r_c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156004" y="230188"/>
            <a:ext cx="584775" cy="2265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6812" y="230188"/>
            <a:ext cx="1477328" cy="2265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E7AB8B-3997-4A42-B101-827479F80E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MOS-ROS005-200600608-SS1wm-r_c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119066" y="230188"/>
            <a:ext cx="8621711" cy="123110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pg num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8F4C04-759E-4915-ABBD-482F96D33D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doc id"/>
          <p:cNvSpPr>
            <a:spLocks noGrp="1" noChangeArrowheads="1"/>
          </p:cNvSpPr>
          <p:nvPr>
            <p:ph type="ftr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MOS-ROS005-200600608-SS1wm-r_c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tags" Target="../tags/tag5.xml"/><Relationship Id="rId26" Type="http://schemas.openxmlformats.org/officeDocument/2006/relationships/tags" Target="../tags/tag13.xml"/><Relationship Id="rId3" Type="http://schemas.openxmlformats.org/officeDocument/2006/relationships/slideLayout" Target="../slideLayouts/slideLayout3.xml"/><Relationship Id="rId21" Type="http://schemas.openxmlformats.org/officeDocument/2006/relationships/tags" Target="../tags/tag8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ags" Target="../tags/tag4.xml"/><Relationship Id="rId25" Type="http://schemas.openxmlformats.org/officeDocument/2006/relationships/tags" Target="../tags/tag12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3.xml"/><Relationship Id="rId20" Type="http://schemas.openxmlformats.org/officeDocument/2006/relationships/tags" Target="../tags/tag7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2.xml"/><Relationship Id="rId23" Type="http://schemas.openxmlformats.org/officeDocument/2006/relationships/tags" Target="../tags/tag10.xml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6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vmlDrawing" Target="../drawings/vmlDrawing1.vml"/><Relationship Id="rId22" Type="http://schemas.openxmlformats.org/officeDocument/2006/relationships/tags" Target="../tags/tag9.xml"/><Relationship Id="rId27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3" name="Group 343"/>
          <p:cNvGrpSpPr>
            <a:grpSpLocks/>
          </p:cNvGrpSpPr>
          <p:nvPr>
            <p:custDataLst>
              <p:tags r:id="rId15"/>
            </p:custDataLst>
          </p:nvPr>
        </p:nvGrpSpPr>
        <p:grpSpPr bwMode="auto">
          <a:xfrm>
            <a:off x="-6350" y="-22225"/>
            <a:ext cx="8963025" cy="236538"/>
            <a:chOff x="-4" y="-14"/>
            <a:chExt cx="5646" cy="149"/>
          </a:xfrm>
        </p:grpSpPr>
        <p:sp>
          <p:nvSpPr>
            <p:cNvPr id="1222" name="Rectangle 198"/>
            <p:cNvSpPr>
              <a:spLocks noChangeArrowheads="1"/>
            </p:cNvSpPr>
            <p:nvPr userDrawn="1"/>
          </p:nvSpPr>
          <p:spPr bwMode="auto">
            <a:xfrm>
              <a:off x="-4" y="-14"/>
              <a:ext cx="3" cy="149"/>
            </a:xfrm>
            <a:prstGeom prst="rect">
              <a:avLst/>
            </a:prstGeom>
            <a:solidFill>
              <a:srgbClr val="00296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23" name="Rectangle 199"/>
            <p:cNvSpPr>
              <a:spLocks noChangeArrowheads="1"/>
            </p:cNvSpPr>
            <p:nvPr userDrawn="1"/>
          </p:nvSpPr>
          <p:spPr bwMode="auto">
            <a:xfrm>
              <a:off x="-1" y="-14"/>
              <a:ext cx="4" cy="149"/>
            </a:xfrm>
            <a:prstGeom prst="rect">
              <a:avLst/>
            </a:prstGeom>
            <a:solidFill>
              <a:srgbClr val="02296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24" name="Rectangle 200"/>
            <p:cNvSpPr>
              <a:spLocks noChangeArrowheads="1"/>
            </p:cNvSpPr>
            <p:nvPr userDrawn="1"/>
          </p:nvSpPr>
          <p:spPr bwMode="auto">
            <a:xfrm>
              <a:off x="3" y="-14"/>
              <a:ext cx="4" cy="149"/>
            </a:xfrm>
            <a:prstGeom prst="rect">
              <a:avLst/>
            </a:prstGeom>
            <a:solidFill>
              <a:srgbClr val="04296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25" name="Rectangle 201"/>
            <p:cNvSpPr>
              <a:spLocks noChangeArrowheads="1"/>
            </p:cNvSpPr>
            <p:nvPr userDrawn="1"/>
          </p:nvSpPr>
          <p:spPr bwMode="auto">
            <a:xfrm>
              <a:off x="7" y="-14"/>
              <a:ext cx="3" cy="149"/>
            </a:xfrm>
            <a:prstGeom prst="rect">
              <a:avLst/>
            </a:prstGeom>
            <a:solidFill>
              <a:srgbClr val="062A6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26" name="Rectangle 202"/>
            <p:cNvSpPr>
              <a:spLocks noChangeArrowheads="1"/>
            </p:cNvSpPr>
            <p:nvPr userDrawn="1"/>
          </p:nvSpPr>
          <p:spPr bwMode="auto">
            <a:xfrm>
              <a:off x="10" y="-14"/>
              <a:ext cx="4" cy="149"/>
            </a:xfrm>
            <a:prstGeom prst="rect">
              <a:avLst/>
            </a:prstGeom>
            <a:solidFill>
              <a:srgbClr val="082A6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27" name="Rectangle 203"/>
            <p:cNvSpPr>
              <a:spLocks noChangeArrowheads="1"/>
            </p:cNvSpPr>
            <p:nvPr userDrawn="1"/>
          </p:nvSpPr>
          <p:spPr bwMode="auto">
            <a:xfrm>
              <a:off x="14" y="-14"/>
              <a:ext cx="6" cy="149"/>
            </a:xfrm>
            <a:prstGeom prst="rect">
              <a:avLst/>
            </a:prstGeom>
            <a:solidFill>
              <a:srgbClr val="0A2A6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28" name="Rectangle 204"/>
            <p:cNvSpPr>
              <a:spLocks noChangeArrowheads="1"/>
            </p:cNvSpPr>
            <p:nvPr userDrawn="1"/>
          </p:nvSpPr>
          <p:spPr bwMode="auto">
            <a:xfrm>
              <a:off x="20" y="-14"/>
              <a:ext cx="12" cy="149"/>
            </a:xfrm>
            <a:prstGeom prst="rect">
              <a:avLst/>
            </a:prstGeom>
            <a:solidFill>
              <a:srgbClr val="0C2A6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29" name="Rectangle 205"/>
            <p:cNvSpPr>
              <a:spLocks noChangeArrowheads="1"/>
            </p:cNvSpPr>
            <p:nvPr userDrawn="1"/>
          </p:nvSpPr>
          <p:spPr bwMode="auto">
            <a:xfrm>
              <a:off x="32" y="-14"/>
              <a:ext cx="11" cy="149"/>
            </a:xfrm>
            <a:prstGeom prst="rect">
              <a:avLst/>
            </a:prstGeom>
            <a:solidFill>
              <a:srgbClr val="0E2B6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30" name="Rectangle 206"/>
            <p:cNvSpPr>
              <a:spLocks noChangeArrowheads="1"/>
            </p:cNvSpPr>
            <p:nvPr userDrawn="1"/>
          </p:nvSpPr>
          <p:spPr bwMode="auto">
            <a:xfrm>
              <a:off x="43" y="-14"/>
              <a:ext cx="15" cy="149"/>
            </a:xfrm>
            <a:prstGeom prst="rect">
              <a:avLst/>
            </a:prstGeom>
            <a:solidFill>
              <a:srgbClr val="102B6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31" name="Rectangle 207"/>
            <p:cNvSpPr>
              <a:spLocks noChangeArrowheads="1"/>
            </p:cNvSpPr>
            <p:nvPr userDrawn="1"/>
          </p:nvSpPr>
          <p:spPr bwMode="auto">
            <a:xfrm>
              <a:off x="58" y="-14"/>
              <a:ext cx="15" cy="149"/>
            </a:xfrm>
            <a:prstGeom prst="rect">
              <a:avLst/>
            </a:prstGeom>
            <a:solidFill>
              <a:srgbClr val="122C6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32" name="Rectangle 208"/>
            <p:cNvSpPr>
              <a:spLocks noChangeArrowheads="1"/>
            </p:cNvSpPr>
            <p:nvPr userDrawn="1"/>
          </p:nvSpPr>
          <p:spPr bwMode="auto">
            <a:xfrm>
              <a:off x="73" y="-14"/>
              <a:ext cx="16" cy="149"/>
            </a:xfrm>
            <a:prstGeom prst="rect">
              <a:avLst/>
            </a:prstGeom>
            <a:solidFill>
              <a:srgbClr val="142D6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33" name="Rectangle 209"/>
            <p:cNvSpPr>
              <a:spLocks noChangeArrowheads="1"/>
            </p:cNvSpPr>
            <p:nvPr userDrawn="1"/>
          </p:nvSpPr>
          <p:spPr bwMode="auto">
            <a:xfrm>
              <a:off x="89" y="-14"/>
              <a:ext cx="22" cy="149"/>
            </a:xfrm>
            <a:prstGeom prst="rect">
              <a:avLst/>
            </a:prstGeom>
            <a:solidFill>
              <a:srgbClr val="162D6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34" name="Rectangle 210"/>
            <p:cNvSpPr>
              <a:spLocks noChangeArrowheads="1"/>
            </p:cNvSpPr>
            <p:nvPr userDrawn="1"/>
          </p:nvSpPr>
          <p:spPr bwMode="auto">
            <a:xfrm>
              <a:off x="111" y="-14"/>
              <a:ext cx="28" cy="149"/>
            </a:xfrm>
            <a:prstGeom prst="rect">
              <a:avLst/>
            </a:prstGeom>
            <a:solidFill>
              <a:srgbClr val="182D6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35" name="Rectangle 211"/>
            <p:cNvSpPr>
              <a:spLocks noChangeArrowheads="1"/>
            </p:cNvSpPr>
            <p:nvPr userDrawn="1"/>
          </p:nvSpPr>
          <p:spPr bwMode="auto">
            <a:xfrm>
              <a:off x="139" y="-14"/>
              <a:ext cx="28" cy="149"/>
            </a:xfrm>
            <a:prstGeom prst="rect">
              <a:avLst/>
            </a:prstGeom>
            <a:solidFill>
              <a:srgbClr val="1A2F6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36" name="Rectangle 212"/>
            <p:cNvSpPr>
              <a:spLocks noChangeArrowheads="1"/>
            </p:cNvSpPr>
            <p:nvPr userDrawn="1"/>
          </p:nvSpPr>
          <p:spPr bwMode="auto">
            <a:xfrm>
              <a:off x="167" y="-14"/>
              <a:ext cx="21" cy="149"/>
            </a:xfrm>
            <a:prstGeom prst="rect">
              <a:avLst/>
            </a:prstGeom>
            <a:solidFill>
              <a:srgbClr val="1C306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37" name="Rectangle 213"/>
            <p:cNvSpPr>
              <a:spLocks noChangeArrowheads="1"/>
            </p:cNvSpPr>
            <p:nvPr userDrawn="1"/>
          </p:nvSpPr>
          <p:spPr bwMode="auto">
            <a:xfrm>
              <a:off x="188" y="-14"/>
              <a:ext cx="22" cy="149"/>
            </a:xfrm>
            <a:prstGeom prst="rect">
              <a:avLst/>
            </a:prstGeom>
            <a:solidFill>
              <a:srgbClr val="1E3263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38" name="Rectangle 214"/>
            <p:cNvSpPr>
              <a:spLocks noChangeArrowheads="1"/>
            </p:cNvSpPr>
            <p:nvPr userDrawn="1"/>
          </p:nvSpPr>
          <p:spPr bwMode="auto">
            <a:xfrm>
              <a:off x="210" y="-14"/>
              <a:ext cx="22" cy="149"/>
            </a:xfrm>
            <a:prstGeom prst="rect">
              <a:avLst/>
            </a:prstGeom>
            <a:solidFill>
              <a:srgbClr val="203263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39" name="Rectangle 215"/>
            <p:cNvSpPr>
              <a:spLocks noChangeArrowheads="1"/>
            </p:cNvSpPr>
            <p:nvPr userDrawn="1"/>
          </p:nvSpPr>
          <p:spPr bwMode="auto">
            <a:xfrm>
              <a:off x="232" y="-14"/>
              <a:ext cx="40" cy="149"/>
            </a:xfrm>
            <a:prstGeom prst="rect">
              <a:avLst/>
            </a:prstGeom>
            <a:solidFill>
              <a:srgbClr val="223364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40" name="Rectangle 216"/>
            <p:cNvSpPr>
              <a:spLocks noChangeArrowheads="1"/>
            </p:cNvSpPr>
            <p:nvPr userDrawn="1"/>
          </p:nvSpPr>
          <p:spPr bwMode="auto">
            <a:xfrm>
              <a:off x="272" y="-14"/>
              <a:ext cx="22" cy="149"/>
            </a:xfrm>
            <a:prstGeom prst="rect">
              <a:avLst/>
            </a:prstGeom>
            <a:solidFill>
              <a:srgbClr val="243565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41" name="Rectangle 217"/>
            <p:cNvSpPr>
              <a:spLocks noChangeArrowheads="1"/>
            </p:cNvSpPr>
            <p:nvPr userDrawn="1"/>
          </p:nvSpPr>
          <p:spPr bwMode="auto">
            <a:xfrm>
              <a:off x="294" y="-14"/>
              <a:ext cx="22" cy="149"/>
            </a:xfrm>
            <a:prstGeom prst="rect">
              <a:avLst/>
            </a:prstGeom>
            <a:solidFill>
              <a:srgbClr val="263665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42" name="Rectangle 218"/>
            <p:cNvSpPr>
              <a:spLocks noChangeArrowheads="1"/>
            </p:cNvSpPr>
            <p:nvPr userDrawn="1"/>
          </p:nvSpPr>
          <p:spPr bwMode="auto">
            <a:xfrm>
              <a:off x="316" y="-14"/>
              <a:ext cx="27" cy="149"/>
            </a:xfrm>
            <a:prstGeom prst="rect">
              <a:avLst/>
            </a:prstGeom>
            <a:solidFill>
              <a:srgbClr val="283765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43" name="Rectangle 219"/>
            <p:cNvSpPr>
              <a:spLocks noChangeArrowheads="1"/>
            </p:cNvSpPr>
            <p:nvPr userDrawn="1"/>
          </p:nvSpPr>
          <p:spPr bwMode="auto">
            <a:xfrm>
              <a:off x="343" y="-14"/>
              <a:ext cx="33" cy="149"/>
            </a:xfrm>
            <a:prstGeom prst="rect">
              <a:avLst/>
            </a:prstGeom>
            <a:solidFill>
              <a:srgbClr val="2A3866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44" name="Rectangle 220"/>
            <p:cNvSpPr>
              <a:spLocks noChangeArrowheads="1"/>
            </p:cNvSpPr>
            <p:nvPr userDrawn="1"/>
          </p:nvSpPr>
          <p:spPr bwMode="auto">
            <a:xfrm>
              <a:off x="376" y="-14"/>
              <a:ext cx="27" cy="149"/>
            </a:xfrm>
            <a:prstGeom prst="rect">
              <a:avLst/>
            </a:prstGeom>
            <a:solidFill>
              <a:srgbClr val="2C3966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45" name="Rectangle 221"/>
            <p:cNvSpPr>
              <a:spLocks noChangeArrowheads="1"/>
            </p:cNvSpPr>
            <p:nvPr userDrawn="1"/>
          </p:nvSpPr>
          <p:spPr bwMode="auto">
            <a:xfrm>
              <a:off x="403" y="-14"/>
              <a:ext cx="28" cy="149"/>
            </a:xfrm>
            <a:prstGeom prst="rect">
              <a:avLst/>
            </a:prstGeom>
            <a:solidFill>
              <a:srgbClr val="2D3B6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46" name="Rectangle 222"/>
            <p:cNvSpPr>
              <a:spLocks noChangeArrowheads="1"/>
            </p:cNvSpPr>
            <p:nvPr userDrawn="1"/>
          </p:nvSpPr>
          <p:spPr bwMode="auto">
            <a:xfrm>
              <a:off x="431" y="-14"/>
              <a:ext cx="33" cy="149"/>
            </a:xfrm>
            <a:prstGeom prst="rect">
              <a:avLst/>
            </a:prstGeom>
            <a:solidFill>
              <a:srgbClr val="2F3C68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47" name="Rectangle 223"/>
            <p:cNvSpPr>
              <a:spLocks noChangeArrowheads="1"/>
            </p:cNvSpPr>
            <p:nvPr userDrawn="1"/>
          </p:nvSpPr>
          <p:spPr bwMode="auto">
            <a:xfrm>
              <a:off x="464" y="-14"/>
              <a:ext cx="27" cy="149"/>
            </a:xfrm>
            <a:prstGeom prst="rect">
              <a:avLst/>
            </a:prstGeom>
            <a:solidFill>
              <a:srgbClr val="313D68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48" name="Rectangle 224"/>
            <p:cNvSpPr>
              <a:spLocks noChangeArrowheads="1"/>
            </p:cNvSpPr>
            <p:nvPr userDrawn="1"/>
          </p:nvSpPr>
          <p:spPr bwMode="auto">
            <a:xfrm>
              <a:off x="491" y="-14"/>
              <a:ext cx="40" cy="149"/>
            </a:xfrm>
            <a:prstGeom prst="rect">
              <a:avLst/>
            </a:prstGeom>
            <a:solidFill>
              <a:srgbClr val="333F6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49" name="Rectangle 225"/>
            <p:cNvSpPr>
              <a:spLocks noChangeArrowheads="1"/>
            </p:cNvSpPr>
            <p:nvPr userDrawn="1"/>
          </p:nvSpPr>
          <p:spPr bwMode="auto">
            <a:xfrm>
              <a:off x="531" y="-14"/>
              <a:ext cx="27" cy="149"/>
            </a:xfrm>
            <a:prstGeom prst="rect">
              <a:avLst/>
            </a:prstGeom>
            <a:solidFill>
              <a:srgbClr val="35406A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50" name="Rectangle 226"/>
            <p:cNvSpPr>
              <a:spLocks noChangeArrowheads="1"/>
            </p:cNvSpPr>
            <p:nvPr userDrawn="1"/>
          </p:nvSpPr>
          <p:spPr bwMode="auto">
            <a:xfrm>
              <a:off x="558" y="-14"/>
              <a:ext cx="27" cy="149"/>
            </a:xfrm>
            <a:prstGeom prst="rect">
              <a:avLst/>
            </a:prstGeom>
            <a:solidFill>
              <a:srgbClr val="37426B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51" name="Rectangle 227"/>
            <p:cNvSpPr>
              <a:spLocks noChangeArrowheads="1"/>
            </p:cNvSpPr>
            <p:nvPr userDrawn="1"/>
          </p:nvSpPr>
          <p:spPr bwMode="auto">
            <a:xfrm>
              <a:off x="585" y="-14"/>
              <a:ext cx="23" cy="149"/>
            </a:xfrm>
            <a:prstGeom prst="rect">
              <a:avLst/>
            </a:prstGeom>
            <a:solidFill>
              <a:srgbClr val="38446B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52" name="Rectangle 228"/>
            <p:cNvSpPr>
              <a:spLocks noChangeArrowheads="1"/>
            </p:cNvSpPr>
            <p:nvPr userDrawn="1"/>
          </p:nvSpPr>
          <p:spPr bwMode="auto">
            <a:xfrm>
              <a:off x="608" y="-14"/>
              <a:ext cx="38" cy="149"/>
            </a:xfrm>
            <a:prstGeom prst="rect">
              <a:avLst/>
            </a:prstGeom>
            <a:solidFill>
              <a:srgbClr val="3A456C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53" name="Rectangle 229"/>
            <p:cNvSpPr>
              <a:spLocks noChangeArrowheads="1"/>
            </p:cNvSpPr>
            <p:nvPr userDrawn="1"/>
          </p:nvSpPr>
          <p:spPr bwMode="auto">
            <a:xfrm>
              <a:off x="646" y="-14"/>
              <a:ext cx="28" cy="149"/>
            </a:xfrm>
            <a:prstGeom prst="rect">
              <a:avLst/>
            </a:prstGeom>
            <a:solidFill>
              <a:srgbClr val="3C476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54" name="Rectangle 230"/>
            <p:cNvSpPr>
              <a:spLocks noChangeArrowheads="1"/>
            </p:cNvSpPr>
            <p:nvPr userDrawn="1"/>
          </p:nvSpPr>
          <p:spPr bwMode="auto">
            <a:xfrm>
              <a:off x="674" y="-14"/>
              <a:ext cx="38" cy="149"/>
            </a:xfrm>
            <a:prstGeom prst="rect">
              <a:avLst/>
            </a:prstGeom>
            <a:solidFill>
              <a:srgbClr val="3E486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55" name="Rectangle 231"/>
            <p:cNvSpPr>
              <a:spLocks noChangeArrowheads="1"/>
            </p:cNvSpPr>
            <p:nvPr userDrawn="1"/>
          </p:nvSpPr>
          <p:spPr bwMode="auto">
            <a:xfrm>
              <a:off x="712" y="-14"/>
              <a:ext cx="28" cy="149"/>
            </a:xfrm>
            <a:prstGeom prst="rect">
              <a:avLst/>
            </a:prstGeom>
            <a:solidFill>
              <a:srgbClr val="404A6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56" name="Rectangle 232"/>
            <p:cNvSpPr>
              <a:spLocks noChangeArrowheads="1"/>
            </p:cNvSpPr>
            <p:nvPr userDrawn="1"/>
          </p:nvSpPr>
          <p:spPr bwMode="auto">
            <a:xfrm>
              <a:off x="740" y="-14"/>
              <a:ext cx="38" cy="149"/>
            </a:xfrm>
            <a:prstGeom prst="rect">
              <a:avLst/>
            </a:prstGeom>
            <a:solidFill>
              <a:srgbClr val="424B6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57" name="Rectangle 233"/>
            <p:cNvSpPr>
              <a:spLocks noChangeArrowheads="1"/>
            </p:cNvSpPr>
            <p:nvPr userDrawn="1"/>
          </p:nvSpPr>
          <p:spPr bwMode="auto">
            <a:xfrm>
              <a:off x="778" y="-14"/>
              <a:ext cx="28" cy="149"/>
            </a:xfrm>
            <a:prstGeom prst="rect">
              <a:avLst/>
            </a:prstGeom>
            <a:solidFill>
              <a:srgbClr val="444D7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58" name="Rectangle 234"/>
            <p:cNvSpPr>
              <a:spLocks noChangeArrowheads="1"/>
            </p:cNvSpPr>
            <p:nvPr userDrawn="1"/>
          </p:nvSpPr>
          <p:spPr bwMode="auto">
            <a:xfrm>
              <a:off x="806" y="-14"/>
              <a:ext cx="33" cy="149"/>
            </a:xfrm>
            <a:prstGeom prst="rect">
              <a:avLst/>
            </a:prstGeom>
            <a:solidFill>
              <a:srgbClr val="464E7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59" name="Rectangle 235"/>
            <p:cNvSpPr>
              <a:spLocks noChangeArrowheads="1"/>
            </p:cNvSpPr>
            <p:nvPr userDrawn="1"/>
          </p:nvSpPr>
          <p:spPr bwMode="auto">
            <a:xfrm>
              <a:off x="839" y="-14"/>
              <a:ext cx="28" cy="149"/>
            </a:xfrm>
            <a:prstGeom prst="rect">
              <a:avLst/>
            </a:prstGeom>
            <a:solidFill>
              <a:srgbClr val="47507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60" name="Rectangle 236"/>
            <p:cNvSpPr>
              <a:spLocks noChangeArrowheads="1"/>
            </p:cNvSpPr>
            <p:nvPr userDrawn="1"/>
          </p:nvSpPr>
          <p:spPr bwMode="auto">
            <a:xfrm>
              <a:off x="867" y="-14"/>
              <a:ext cx="28" cy="149"/>
            </a:xfrm>
            <a:prstGeom prst="rect">
              <a:avLst/>
            </a:prstGeom>
            <a:solidFill>
              <a:srgbClr val="495173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61" name="Rectangle 237"/>
            <p:cNvSpPr>
              <a:spLocks noChangeArrowheads="1"/>
            </p:cNvSpPr>
            <p:nvPr userDrawn="1"/>
          </p:nvSpPr>
          <p:spPr bwMode="auto">
            <a:xfrm>
              <a:off x="895" y="-14"/>
              <a:ext cx="38" cy="149"/>
            </a:xfrm>
            <a:prstGeom prst="rect">
              <a:avLst/>
            </a:prstGeom>
            <a:solidFill>
              <a:srgbClr val="4B5374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62" name="Rectangle 238"/>
            <p:cNvSpPr>
              <a:spLocks noChangeArrowheads="1"/>
            </p:cNvSpPr>
            <p:nvPr userDrawn="1"/>
          </p:nvSpPr>
          <p:spPr bwMode="auto">
            <a:xfrm>
              <a:off x="933" y="-14"/>
              <a:ext cx="27" cy="149"/>
            </a:xfrm>
            <a:prstGeom prst="rect">
              <a:avLst/>
            </a:prstGeom>
            <a:solidFill>
              <a:srgbClr val="4D5575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63" name="Rectangle 239"/>
            <p:cNvSpPr>
              <a:spLocks noChangeArrowheads="1"/>
            </p:cNvSpPr>
            <p:nvPr userDrawn="1"/>
          </p:nvSpPr>
          <p:spPr bwMode="auto">
            <a:xfrm>
              <a:off x="960" y="-14"/>
              <a:ext cx="33" cy="149"/>
            </a:xfrm>
            <a:prstGeom prst="rect">
              <a:avLst/>
            </a:prstGeom>
            <a:solidFill>
              <a:srgbClr val="4F5676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64" name="Rectangle 240"/>
            <p:cNvSpPr>
              <a:spLocks noChangeArrowheads="1"/>
            </p:cNvSpPr>
            <p:nvPr userDrawn="1"/>
          </p:nvSpPr>
          <p:spPr bwMode="auto">
            <a:xfrm>
              <a:off x="993" y="-14"/>
              <a:ext cx="23" cy="149"/>
            </a:xfrm>
            <a:prstGeom prst="rect">
              <a:avLst/>
            </a:prstGeom>
            <a:solidFill>
              <a:srgbClr val="50587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65" name="Rectangle 241"/>
            <p:cNvSpPr>
              <a:spLocks noChangeArrowheads="1"/>
            </p:cNvSpPr>
            <p:nvPr userDrawn="1"/>
          </p:nvSpPr>
          <p:spPr bwMode="auto">
            <a:xfrm>
              <a:off x="1016" y="-14"/>
              <a:ext cx="27" cy="149"/>
            </a:xfrm>
            <a:prstGeom prst="rect">
              <a:avLst/>
            </a:prstGeom>
            <a:solidFill>
              <a:srgbClr val="52597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66" name="Rectangle 242"/>
            <p:cNvSpPr>
              <a:spLocks noChangeArrowheads="1"/>
            </p:cNvSpPr>
            <p:nvPr userDrawn="1"/>
          </p:nvSpPr>
          <p:spPr bwMode="auto">
            <a:xfrm>
              <a:off x="1043" y="-14"/>
              <a:ext cx="39" cy="149"/>
            </a:xfrm>
            <a:prstGeom prst="rect">
              <a:avLst/>
            </a:prstGeom>
            <a:solidFill>
              <a:srgbClr val="545B7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67" name="Rectangle 243"/>
            <p:cNvSpPr>
              <a:spLocks noChangeArrowheads="1"/>
            </p:cNvSpPr>
            <p:nvPr userDrawn="1"/>
          </p:nvSpPr>
          <p:spPr bwMode="auto">
            <a:xfrm>
              <a:off x="1082" y="-14"/>
              <a:ext cx="28" cy="149"/>
            </a:xfrm>
            <a:prstGeom prst="rect">
              <a:avLst/>
            </a:prstGeom>
            <a:solidFill>
              <a:srgbClr val="565C7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68" name="Rectangle 244"/>
            <p:cNvSpPr>
              <a:spLocks noChangeArrowheads="1"/>
            </p:cNvSpPr>
            <p:nvPr userDrawn="1"/>
          </p:nvSpPr>
          <p:spPr bwMode="auto">
            <a:xfrm>
              <a:off x="1110" y="-14"/>
              <a:ext cx="26" cy="149"/>
            </a:xfrm>
            <a:prstGeom prst="rect">
              <a:avLst/>
            </a:prstGeom>
            <a:solidFill>
              <a:srgbClr val="585E7B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69" name="Rectangle 245"/>
            <p:cNvSpPr>
              <a:spLocks noChangeArrowheads="1"/>
            </p:cNvSpPr>
            <p:nvPr userDrawn="1"/>
          </p:nvSpPr>
          <p:spPr bwMode="auto">
            <a:xfrm>
              <a:off x="1136" y="-14"/>
              <a:ext cx="23" cy="149"/>
            </a:xfrm>
            <a:prstGeom prst="rect">
              <a:avLst/>
            </a:prstGeom>
            <a:solidFill>
              <a:srgbClr val="59607C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70" name="Rectangle 246"/>
            <p:cNvSpPr>
              <a:spLocks noChangeArrowheads="1"/>
            </p:cNvSpPr>
            <p:nvPr userDrawn="1"/>
          </p:nvSpPr>
          <p:spPr bwMode="auto">
            <a:xfrm>
              <a:off x="1159" y="-14"/>
              <a:ext cx="38" cy="149"/>
            </a:xfrm>
            <a:prstGeom prst="rect">
              <a:avLst/>
            </a:prstGeom>
            <a:solidFill>
              <a:srgbClr val="5B617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71" name="Rectangle 247"/>
            <p:cNvSpPr>
              <a:spLocks noChangeArrowheads="1"/>
            </p:cNvSpPr>
            <p:nvPr userDrawn="1"/>
          </p:nvSpPr>
          <p:spPr bwMode="auto">
            <a:xfrm>
              <a:off x="1197" y="-14"/>
              <a:ext cx="28" cy="149"/>
            </a:xfrm>
            <a:prstGeom prst="rect">
              <a:avLst/>
            </a:prstGeom>
            <a:solidFill>
              <a:srgbClr val="5D637E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72" name="Rectangle 248"/>
            <p:cNvSpPr>
              <a:spLocks noChangeArrowheads="1"/>
            </p:cNvSpPr>
            <p:nvPr userDrawn="1"/>
          </p:nvSpPr>
          <p:spPr bwMode="auto">
            <a:xfrm>
              <a:off x="1225" y="-14"/>
              <a:ext cx="22" cy="149"/>
            </a:xfrm>
            <a:prstGeom prst="rect">
              <a:avLst/>
            </a:prstGeom>
            <a:solidFill>
              <a:srgbClr val="5E657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73" name="Rectangle 249"/>
            <p:cNvSpPr>
              <a:spLocks noChangeArrowheads="1"/>
            </p:cNvSpPr>
            <p:nvPr userDrawn="1"/>
          </p:nvSpPr>
          <p:spPr bwMode="auto">
            <a:xfrm>
              <a:off x="1247" y="-14"/>
              <a:ext cx="38" cy="149"/>
            </a:xfrm>
            <a:prstGeom prst="rect">
              <a:avLst/>
            </a:prstGeom>
            <a:solidFill>
              <a:srgbClr val="6066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74" name="Rectangle 250"/>
            <p:cNvSpPr>
              <a:spLocks noChangeArrowheads="1"/>
            </p:cNvSpPr>
            <p:nvPr userDrawn="1"/>
          </p:nvSpPr>
          <p:spPr bwMode="auto">
            <a:xfrm>
              <a:off x="1285" y="-14"/>
              <a:ext cx="28" cy="149"/>
            </a:xfrm>
            <a:prstGeom prst="rect">
              <a:avLst/>
            </a:prstGeom>
            <a:solidFill>
              <a:srgbClr val="62688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75" name="Rectangle 251"/>
            <p:cNvSpPr>
              <a:spLocks noChangeArrowheads="1"/>
            </p:cNvSpPr>
            <p:nvPr userDrawn="1"/>
          </p:nvSpPr>
          <p:spPr bwMode="auto">
            <a:xfrm>
              <a:off x="1313" y="-14"/>
              <a:ext cx="22" cy="149"/>
            </a:xfrm>
            <a:prstGeom prst="rect">
              <a:avLst/>
            </a:prstGeom>
            <a:solidFill>
              <a:srgbClr val="64698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76" name="Rectangle 252"/>
            <p:cNvSpPr>
              <a:spLocks noChangeArrowheads="1"/>
            </p:cNvSpPr>
            <p:nvPr userDrawn="1"/>
          </p:nvSpPr>
          <p:spPr bwMode="auto">
            <a:xfrm>
              <a:off x="1335" y="-14"/>
              <a:ext cx="22" cy="149"/>
            </a:xfrm>
            <a:prstGeom prst="rect">
              <a:avLst/>
            </a:prstGeom>
            <a:solidFill>
              <a:srgbClr val="656B83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77" name="Rectangle 253"/>
            <p:cNvSpPr>
              <a:spLocks noChangeArrowheads="1"/>
            </p:cNvSpPr>
            <p:nvPr userDrawn="1"/>
          </p:nvSpPr>
          <p:spPr bwMode="auto">
            <a:xfrm>
              <a:off x="1357" y="-14"/>
              <a:ext cx="39" cy="149"/>
            </a:xfrm>
            <a:prstGeom prst="rect">
              <a:avLst/>
            </a:prstGeom>
            <a:solidFill>
              <a:srgbClr val="676C84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78" name="Rectangle 254"/>
            <p:cNvSpPr>
              <a:spLocks noChangeArrowheads="1"/>
            </p:cNvSpPr>
            <p:nvPr userDrawn="1"/>
          </p:nvSpPr>
          <p:spPr bwMode="auto">
            <a:xfrm>
              <a:off x="1396" y="-14"/>
              <a:ext cx="28" cy="149"/>
            </a:xfrm>
            <a:prstGeom prst="rect">
              <a:avLst/>
            </a:prstGeom>
            <a:solidFill>
              <a:srgbClr val="696E86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79" name="Rectangle 255"/>
            <p:cNvSpPr>
              <a:spLocks noChangeArrowheads="1"/>
            </p:cNvSpPr>
            <p:nvPr userDrawn="1"/>
          </p:nvSpPr>
          <p:spPr bwMode="auto">
            <a:xfrm>
              <a:off x="1424" y="-14"/>
              <a:ext cx="32" cy="149"/>
            </a:xfrm>
            <a:prstGeom prst="rect">
              <a:avLst/>
            </a:prstGeom>
            <a:solidFill>
              <a:srgbClr val="6B6F8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80" name="Rectangle 256"/>
            <p:cNvSpPr>
              <a:spLocks noChangeArrowheads="1"/>
            </p:cNvSpPr>
            <p:nvPr userDrawn="1"/>
          </p:nvSpPr>
          <p:spPr bwMode="auto">
            <a:xfrm>
              <a:off x="1456" y="-14"/>
              <a:ext cx="28" cy="149"/>
            </a:xfrm>
            <a:prstGeom prst="rect">
              <a:avLst/>
            </a:prstGeom>
            <a:solidFill>
              <a:srgbClr val="6C7188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81" name="Rectangle 257"/>
            <p:cNvSpPr>
              <a:spLocks noChangeArrowheads="1"/>
            </p:cNvSpPr>
            <p:nvPr userDrawn="1"/>
          </p:nvSpPr>
          <p:spPr bwMode="auto">
            <a:xfrm>
              <a:off x="1484" y="-14"/>
              <a:ext cx="28" cy="149"/>
            </a:xfrm>
            <a:prstGeom prst="rect">
              <a:avLst/>
            </a:prstGeom>
            <a:solidFill>
              <a:srgbClr val="6E738A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82" name="Rectangle 258"/>
            <p:cNvSpPr>
              <a:spLocks noChangeArrowheads="1"/>
            </p:cNvSpPr>
            <p:nvPr userDrawn="1"/>
          </p:nvSpPr>
          <p:spPr bwMode="auto">
            <a:xfrm>
              <a:off x="1512" y="-14"/>
              <a:ext cx="32" cy="149"/>
            </a:xfrm>
            <a:prstGeom prst="rect">
              <a:avLst/>
            </a:prstGeom>
            <a:solidFill>
              <a:srgbClr val="70748A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83" name="Rectangle 259"/>
            <p:cNvSpPr>
              <a:spLocks noChangeArrowheads="1"/>
            </p:cNvSpPr>
            <p:nvPr userDrawn="1"/>
          </p:nvSpPr>
          <p:spPr bwMode="auto">
            <a:xfrm>
              <a:off x="1544" y="-14"/>
              <a:ext cx="28" cy="149"/>
            </a:xfrm>
            <a:prstGeom prst="rect">
              <a:avLst/>
            </a:prstGeom>
            <a:solidFill>
              <a:srgbClr val="72768B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84" name="Rectangle 260"/>
            <p:cNvSpPr>
              <a:spLocks noChangeArrowheads="1"/>
            </p:cNvSpPr>
            <p:nvPr userDrawn="1"/>
          </p:nvSpPr>
          <p:spPr bwMode="auto">
            <a:xfrm>
              <a:off x="1572" y="-14"/>
              <a:ext cx="39" cy="149"/>
            </a:xfrm>
            <a:prstGeom prst="rect">
              <a:avLst/>
            </a:prstGeom>
            <a:solidFill>
              <a:srgbClr val="7478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85" name="Rectangle 261"/>
            <p:cNvSpPr>
              <a:spLocks noChangeArrowheads="1"/>
            </p:cNvSpPr>
            <p:nvPr userDrawn="1"/>
          </p:nvSpPr>
          <p:spPr bwMode="auto">
            <a:xfrm>
              <a:off x="1611" y="-14"/>
              <a:ext cx="22" cy="149"/>
            </a:xfrm>
            <a:prstGeom prst="rect">
              <a:avLst/>
            </a:prstGeom>
            <a:solidFill>
              <a:srgbClr val="757A8E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86" name="Rectangle 262"/>
            <p:cNvSpPr>
              <a:spLocks noChangeArrowheads="1"/>
            </p:cNvSpPr>
            <p:nvPr userDrawn="1"/>
          </p:nvSpPr>
          <p:spPr bwMode="auto">
            <a:xfrm>
              <a:off x="1633" y="-14"/>
              <a:ext cx="28" cy="149"/>
            </a:xfrm>
            <a:prstGeom prst="rect">
              <a:avLst/>
            </a:prstGeom>
            <a:solidFill>
              <a:srgbClr val="777B8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87" name="Rectangle 263"/>
            <p:cNvSpPr>
              <a:spLocks noChangeArrowheads="1"/>
            </p:cNvSpPr>
            <p:nvPr userDrawn="1"/>
          </p:nvSpPr>
          <p:spPr bwMode="auto">
            <a:xfrm>
              <a:off x="1661" y="-14"/>
              <a:ext cx="27" cy="149"/>
            </a:xfrm>
            <a:prstGeom prst="rect">
              <a:avLst/>
            </a:prstGeom>
            <a:solidFill>
              <a:srgbClr val="797D9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88" name="Rectangle 264"/>
            <p:cNvSpPr>
              <a:spLocks noChangeArrowheads="1"/>
            </p:cNvSpPr>
            <p:nvPr userDrawn="1"/>
          </p:nvSpPr>
          <p:spPr bwMode="auto">
            <a:xfrm>
              <a:off x="1688" y="-14"/>
              <a:ext cx="22" cy="149"/>
            </a:xfrm>
            <a:prstGeom prst="rect">
              <a:avLst/>
            </a:prstGeom>
            <a:solidFill>
              <a:srgbClr val="7B7E9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89" name="Rectangle 265"/>
            <p:cNvSpPr>
              <a:spLocks noChangeArrowheads="1"/>
            </p:cNvSpPr>
            <p:nvPr userDrawn="1"/>
          </p:nvSpPr>
          <p:spPr bwMode="auto">
            <a:xfrm>
              <a:off x="1710" y="-14"/>
              <a:ext cx="33" cy="149"/>
            </a:xfrm>
            <a:prstGeom prst="rect">
              <a:avLst/>
            </a:prstGeom>
            <a:solidFill>
              <a:srgbClr val="7C8093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90" name="Rectangle 266"/>
            <p:cNvSpPr>
              <a:spLocks noChangeArrowheads="1"/>
            </p:cNvSpPr>
            <p:nvPr userDrawn="1"/>
          </p:nvSpPr>
          <p:spPr bwMode="auto">
            <a:xfrm>
              <a:off x="1743" y="-14"/>
              <a:ext cx="28" cy="149"/>
            </a:xfrm>
            <a:prstGeom prst="rect">
              <a:avLst/>
            </a:prstGeom>
            <a:solidFill>
              <a:srgbClr val="7E8194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91" name="Rectangle 267"/>
            <p:cNvSpPr>
              <a:spLocks noChangeArrowheads="1"/>
            </p:cNvSpPr>
            <p:nvPr userDrawn="1"/>
          </p:nvSpPr>
          <p:spPr bwMode="auto">
            <a:xfrm>
              <a:off x="1771" y="-14"/>
              <a:ext cx="27" cy="149"/>
            </a:xfrm>
            <a:prstGeom prst="rect">
              <a:avLst/>
            </a:prstGeom>
            <a:solidFill>
              <a:srgbClr val="808396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92" name="Rectangle 268"/>
            <p:cNvSpPr>
              <a:spLocks noChangeArrowheads="1"/>
            </p:cNvSpPr>
            <p:nvPr userDrawn="1"/>
          </p:nvSpPr>
          <p:spPr bwMode="auto">
            <a:xfrm>
              <a:off x="1798" y="-14"/>
              <a:ext cx="34" cy="149"/>
            </a:xfrm>
            <a:prstGeom prst="rect">
              <a:avLst/>
            </a:prstGeom>
            <a:solidFill>
              <a:srgbClr val="81859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93" name="Rectangle 269"/>
            <p:cNvSpPr>
              <a:spLocks noChangeArrowheads="1"/>
            </p:cNvSpPr>
            <p:nvPr userDrawn="1"/>
          </p:nvSpPr>
          <p:spPr bwMode="auto">
            <a:xfrm>
              <a:off x="1832" y="-14"/>
              <a:ext cx="27" cy="149"/>
            </a:xfrm>
            <a:prstGeom prst="rect">
              <a:avLst/>
            </a:prstGeom>
            <a:solidFill>
              <a:srgbClr val="838698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94" name="Rectangle 270"/>
            <p:cNvSpPr>
              <a:spLocks noChangeArrowheads="1"/>
            </p:cNvSpPr>
            <p:nvPr userDrawn="1"/>
          </p:nvSpPr>
          <p:spPr bwMode="auto">
            <a:xfrm>
              <a:off x="1859" y="-14"/>
              <a:ext cx="27" cy="149"/>
            </a:xfrm>
            <a:prstGeom prst="rect">
              <a:avLst/>
            </a:prstGeom>
            <a:solidFill>
              <a:srgbClr val="85889A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95" name="Rectangle 271"/>
            <p:cNvSpPr>
              <a:spLocks noChangeArrowheads="1"/>
            </p:cNvSpPr>
            <p:nvPr userDrawn="1"/>
          </p:nvSpPr>
          <p:spPr bwMode="auto">
            <a:xfrm>
              <a:off x="1886" y="-14"/>
              <a:ext cx="22" cy="149"/>
            </a:xfrm>
            <a:prstGeom prst="rect">
              <a:avLst/>
            </a:prstGeom>
            <a:solidFill>
              <a:srgbClr val="868A9B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96" name="Rectangle 272"/>
            <p:cNvSpPr>
              <a:spLocks noChangeArrowheads="1"/>
            </p:cNvSpPr>
            <p:nvPr userDrawn="1"/>
          </p:nvSpPr>
          <p:spPr bwMode="auto">
            <a:xfrm>
              <a:off x="1908" y="-14"/>
              <a:ext cx="34" cy="149"/>
            </a:xfrm>
            <a:prstGeom prst="rect">
              <a:avLst/>
            </a:prstGeom>
            <a:solidFill>
              <a:srgbClr val="888B9C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97" name="Rectangle 273"/>
            <p:cNvSpPr>
              <a:spLocks noChangeArrowheads="1"/>
            </p:cNvSpPr>
            <p:nvPr userDrawn="1"/>
          </p:nvSpPr>
          <p:spPr bwMode="auto">
            <a:xfrm>
              <a:off x="1942" y="-14"/>
              <a:ext cx="22" cy="149"/>
            </a:xfrm>
            <a:prstGeom prst="rect">
              <a:avLst/>
            </a:prstGeom>
            <a:solidFill>
              <a:srgbClr val="898D9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98" name="Rectangle 274"/>
            <p:cNvSpPr>
              <a:spLocks noChangeArrowheads="1"/>
            </p:cNvSpPr>
            <p:nvPr userDrawn="1"/>
          </p:nvSpPr>
          <p:spPr bwMode="auto">
            <a:xfrm>
              <a:off x="1964" y="-14"/>
              <a:ext cx="27" cy="149"/>
            </a:xfrm>
            <a:prstGeom prst="rect">
              <a:avLst/>
            </a:prstGeom>
            <a:solidFill>
              <a:srgbClr val="8B8E9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99" name="Rectangle 275"/>
            <p:cNvSpPr>
              <a:spLocks noChangeArrowheads="1"/>
            </p:cNvSpPr>
            <p:nvPr userDrawn="1"/>
          </p:nvSpPr>
          <p:spPr bwMode="auto">
            <a:xfrm>
              <a:off x="1991" y="-14"/>
              <a:ext cx="39" cy="149"/>
            </a:xfrm>
            <a:prstGeom prst="rect">
              <a:avLst/>
            </a:prstGeom>
            <a:solidFill>
              <a:srgbClr val="8D909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00" name="Rectangle 276"/>
            <p:cNvSpPr>
              <a:spLocks noChangeArrowheads="1"/>
            </p:cNvSpPr>
            <p:nvPr userDrawn="1"/>
          </p:nvSpPr>
          <p:spPr bwMode="auto">
            <a:xfrm>
              <a:off x="2030" y="-14"/>
              <a:ext cx="22" cy="149"/>
            </a:xfrm>
            <a:prstGeom prst="rect">
              <a:avLst/>
            </a:prstGeom>
            <a:solidFill>
              <a:srgbClr val="8F91A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01" name="Rectangle 277"/>
            <p:cNvSpPr>
              <a:spLocks noChangeArrowheads="1"/>
            </p:cNvSpPr>
            <p:nvPr userDrawn="1"/>
          </p:nvSpPr>
          <p:spPr bwMode="auto">
            <a:xfrm>
              <a:off x="2052" y="-14"/>
              <a:ext cx="27" cy="149"/>
            </a:xfrm>
            <a:prstGeom prst="rect">
              <a:avLst/>
            </a:prstGeom>
            <a:solidFill>
              <a:srgbClr val="9093A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02" name="Rectangle 278"/>
            <p:cNvSpPr>
              <a:spLocks noChangeArrowheads="1"/>
            </p:cNvSpPr>
            <p:nvPr userDrawn="1"/>
          </p:nvSpPr>
          <p:spPr bwMode="auto">
            <a:xfrm>
              <a:off x="2079" y="-14"/>
              <a:ext cx="39" cy="149"/>
            </a:xfrm>
            <a:prstGeom prst="rect">
              <a:avLst/>
            </a:prstGeom>
            <a:solidFill>
              <a:srgbClr val="9295A4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03" name="Rectangle 279"/>
            <p:cNvSpPr>
              <a:spLocks noChangeArrowheads="1"/>
            </p:cNvSpPr>
            <p:nvPr userDrawn="1"/>
          </p:nvSpPr>
          <p:spPr bwMode="auto">
            <a:xfrm>
              <a:off x="2118" y="-14"/>
              <a:ext cx="22" cy="149"/>
            </a:xfrm>
            <a:prstGeom prst="rect">
              <a:avLst/>
            </a:prstGeom>
            <a:solidFill>
              <a:srgbClr val="9496A5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04" name="Rectangle 280"/>
            <p:cNvSpPr>
              <a:spLocks noChangeArrowheads="1"/>
            </p:cNvSpPr>
            <p:nvPr userDrawn="1"/>
          </p:nvSpPr>
          <p:spPr bwMode="auto">
            <a:xfrm>
              <a:off x="2140" y="-14"/>
              <a:ext cx="22" cy="149"/>
            </a:xfrm>
            <a:prstGeom prst="rect">
              <a:avLst/>
            </a:prstGeom>
            <a:solidFill>
              <a:srgbClr val="9598A5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05" name="Rectangle 281"/>
            <p:cNvSpPr>
              <a:spLocks noChangeArrowheads="1"/>
            </p:cNvSpPr>
            <p:nvPr userDrawn="1"/>
          </p:nvSpPr>
          <p:spPr bwMode="auto">
            <a:xfrm>
              <a:off x="2162" y="-14"/>
              <a:ext cx="28" cy="149"/>
            </a:xfrm>
            <a:prstGeom prst="rect">
              <a:avLst/>
            </a:prstGeom>
            <a:solidFill>
              <a:srgbClr val="9699A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06" name="Rectangle 282"/>
            <p:cNvSpPr>
              <a:spLocks noChangeArrowheads="1"/>
            </p:cNvSpPr>
            <p:nvPr userDrawn="1"/>
          </p:nvSpPr>
          <p:spPr bwMode="auto">
            <a:xfrm>
              <a:off x="2190" y="-14"/>
              <a:ext cx="27" cy="149"/>
            </a:xfrm>
            <a:prstGeom prst="rect">
              <a:avLst/>
            </a:prstGeom>
            <a:solidFill>
              <a:srgbClr val="989BA8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07" name="Rectangle 283"/>
            <p:cNvSpPr>
              <a:spLocks noChangeArrowheads="1"/>
            </p:cNvSpPr>
            <p:nvPr userDrawn="1"/>
          </p:nvSpPr>
          <p:spPr bwMode="auto">
            <a:xfrm>
              <a:off x="2217" y="-14"/>
              <a:ext cx="23" cy="149"/>
            </a:xfrm>
            <a:prstGeom prst="rect">
              <a:avLst/>
            </a:prstGeom>
            <a:solidFill>
              <a:srgbClr val="9A9CA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08" name="Rectangle 284"/>
            <p:cNvSpPr>
              <a:spLocks noChangeArrowheads="1"/>
            </p:cNvSpPr>
            <p:nvPr userDrawn="1"/>
          </p:nvSpPr>
          <p:spPr bwMode="auto">
            <a:xfrm>
              <a:off x="2240" y="-14"/>
              <a:ext cx="32" cy="149"/>
            </a:xfrm>
            <a:prstGeom prst="rect">
              <a:avLst/>
            </a:prstGeom>
            <a:solidFill>
              <a:srgbClr val="9B9EAB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09" name="Rectangle 285"/>
            <p:cNvSpPr>
              <a:spLocks noChangeArrowheads="1"/>
            </p:cNvSpPr>
            <p:nvPr userDrawn="1"/>
          </p:nvSpPr>
          <p:spPr bwMode="auto">
            <a:xfrm>
              <a:off x="2272" y="-14"/>
              <a:ext cx="28" cy="149"/>
            </a:xfrm>
            <a:prstGeom prst="rect">
              <a:avLst/>
            </a:prstGeom>
            <a:solidFill>
              <a:srgbClr val="9D9FAC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10" name="Rectangle 286"/>
            <p:cNvSpPr>
              <a:spLocks noChangeArrowheads="1"/>
            </p:cNvSpPr>
            <p:nvPr userDrawn="1"/>
          </p:nvSpPr>
          <p:spPr bwMode="auto">
            <a:xfrm>
              <a:off x="2300" y="-14"/>
              <a:ext cx="38" cy="149"/>
            </a:xfrm>
            <a:prstGeom prst="rect">
              <a:avLst/>
            </a:prstGeom>
            <a:solidFill>
              <a:srgbClr val="9FA1A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11" name="Rectangle 287"/>
            <p:cNvSpPr>
              <a:spLocks noChangeArrowheads="1"/>
            </p:cNvSpPr>
            <p:nvPr userDrawn="1"/>
          </p:nvSpPr>
          <p:spPr bwMode="auto">
            <a:xfrm>
              <a:off x="2338" y="-14"/>
              <a:ext cx="23" cy="149"/>
            </a:xfrm>
            <a:prstGeom prst="rect">
              <a:avLst/>
            </a:prstGeom>
            <a:solidFill>
              <a:srgbClr val="A0A3AE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12" name="Rectangle 288"/>
            <p:cNvSpPr>
              <a:spLocks noChangeArrowheads="1"/>
            </p:cNvSpPr>
            <p:nvPr userDrawn="1"/>
          </p:nvSpPr>
          <p:spPr bwMode="auto">
            <a:xfrm>
              <a:off x="2361" y="-14"/>
              <a:ext cx="27" cy="149"/>
            </a:xfrm>
            <a:prstGeom prst="rect">
              <a:avLst/>
            </a:prstGeom>
            <a:solidFill>
              <a:srgbClr val="A2A4A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13" name="Rectangle 289"/>
            <p:cNvSpPr>
              <a:spLocks noChangeArrowheads="1"/>
            </p:cNvSpPr>
            <p:nvPr userDrawn="1"/>
          </p:nvSpPr>
          <p:spPr bwMode="auto">
            <a:xfrm>
              <a:off x="2388" y="-14"/>
              <a:ext cx="45" cy="149"/>
            </a:xfrm>
            <a:prstGeom prst="rect">
              <a:avLst/>
            </a:prstGeom>
            <a:solidFill>
              <a:srgbClr val="A4A6B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14" name="Rectangle 290"/>
            <p:cNvSpPr>
              <a:spLocks noChangeArrowheads="1"/>
            </p:cNvSpPr>
            <p:nvPr userDrawn="1"/>
          </p:nvSpPr>
          <p:spPr bwMode="auto">
            <a:xfrm>
              <a:off x="2433" y="-14"/>
              <a:ext cx="26" cy="149"/>
            </a:xfrm>
            <a:prstGeom prst="rect">
              <a:avLst/>
            </a:prstGeom>
            <a:solidFill>
              <a:srgbClr val="A6A8B3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15" name="Rectangle 291"/>
            <p:cNvSpPr>
              <a:spLocks noChangeArrowheads="1"/>
            </p:cNvSpPr>
            <p:nvPr userDrawn="1"/>
          </p:nvSpPr>
          <p:spPr bwMode="auto">
            <a:xfrm>
              <a:off x="2459" y="-14"/>
              <a:ext cx="40" cy="149"/>
            </a:xfrm>
            <a:prstGeom prst="rect">
              <a:avLst/>
            </a:prstGeom>
            <a:solidFill>
              <a:srgbClr val="A8AAB4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16" name="Rectangle 292"/>
            <p:cNvSpPr>
              <a:spLocks noChangeArrowheads="1"/>
            </p:cNvSpPr>
            <p:nvPr userDrawn="1"/>
          </p:nvSpPr>
          <p:spPr bwMode="auto">
            <a:xfrm>
              <a:off x="2499" y="-14"/>
              <a:ext cx="44" cy="149"/>
            </a:xfrm>
            <a:prstGeom prst="rect">
              <a:avLst/>
            </a:prstGeom>
            <a:solidFill>
              <a:srgbClr val="AAACB6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17" name="Rectangle 293"/>
            <p:cNvSpPr>
              <a:spLocks noChangeArrowheads="1"/>
            </p:cNvSpPr>
            <p:nvPr userDrawn="1"/>
          </p:nvSpPr>
          <p:spPr bwMode="auto">
            <a:xfrm>
              <a:off x="2543" y="-14"/>
              <a:ext cx="38" cy="149"/>
            </a:xfrm>
            <a:prstGeom prst="rect">
              <a:avLst/>
            </a:prstGeom>
            <a:solidFill>
              <a:srgbClr val="ACAEB8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18" name="Rectangle 294"/>
            <p:cNvSpPr>
              <a:spLocks noChangeArrowheads="1"/>
            </p:cNvSpPr>
            <p:nvPr userDrawn="1"/>
          </p:nvSpPr>
          <p:spPr bwMode="auto">
            <a:xfrm>
              <a:off x="2581" y="-14"/>
              <a:ext cx="22" cy="149"/>
            </a:xfrm>
            <a:prstGeom prst="rect">
              <a:avLst/>
            </a:prstGeom>
            <a:solidFill>
              <a:srgbClr val="AEAFB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19" name="Rectangle 295"/>
            <p:cNvSpPr>
              <a:spLocks noChangeArrowheads="1"/>
            </p:cNvSpPr>
            <p:nvPr userDrawn="1"/>
          </p:nvSpPr>
          <p:spPr bwMode="auto">
            <a:xfrm>
              <a:off x="2603" y="-14"/>
              <a:ext cx="28" cy="149"/>
            </a:xfrm>
            <a:prstGeom prst="rect">
              <a:avLst/>
            </a:prstGeom>
            <a:solidFill>
              <a:srgbClr val="AFB1BA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20" name="Rectangle 296"/>
            <p:cNvSpPr>
              <a:spLocks noChangeArrowheads="1"/>
            </p:cNvSpPr>
            <p:nvPr userDrawn="1"/>
          </p:nvSpPr>
          <p:spPr bwMode="auto">
            <a:xfrm>
              <a:off x="2631" y="-14"/>
              <a:ext cx="43" cy="149"/>
            </a:xfrm>
            <a:prstGeom prst="rect">
              <a:avLst/>
            </a:prstGeom>
            <a:solidFill>
              <a:srgbClr val="B1B3BC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21" name="Rectangle 297"/>
            <p:cNvSpPr>
              <a:spLocks noChangeArrowheads="1"/>
            </p:cNvSpPr>
            <p:nvPr userDrawn="1"/>
          </p:nvSpPr>
          <p:spPr bwMode="auto">
            <a:xfrm>
              <a:off x="2674" y="-14"/>
              <a:ext cx="40" cy="149"/>
            </a:xfrm>
            <a:prstGeom prst="rect">
              <a:avLst/>
            </a:prstGeom>
            <a:solidFill>
              <a:srgbClr val="B3B5BE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22" name="Rectangle 298"/>
            <p:cNvSpPr>
              <a:spLocks noChangeArrowheads="1"/>
            </p:cNvSpPr>
            <p:nvPr userDrawn="1"/>
          </p:nvSpPr>
          <p:spPr bwMode="auto">
            <a:xfrm>
              <a:off x="2714" y="-14"/>
              <a:ext cx="27" cy="149"/>
            </a:xfrm>
            <a:prstGeom prst="rect">
              <a:avLst/>
            </a:prstGeom>
            <a:solidFill>
              <a:srgbClr val="B5B6B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23" name="Rectangle 299"/>
            <p:cNvSpPr>
              <a:spLocks noChangeArrowheads="1"/>
            </p:cNvSpPr>
            <p:nvPr userDrawn="1"/>
          </p:nvSpPr>
          <p:spPr bwMode="auto">
            <a:xfrm>
              <a:off x="2741" y="-14"/>
              <a:ext cx="28" cy="149"/>
            </a:xfrm>
            <a:prstGeom prst="rect">
              <a:avLst/>
            </a:prstGeom>
            <a:solidFill>
              <a:srgbClr val="B7B8C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24" name="Rectangle 300"/>
            <p:cNvSpPr>
              <a:spLocks noChangeArrowheads="1"/>
            </p:cNvSpPr>
            <p:nvPr userDrawn="1"/>
          </p:nvSpPr>
          <p:spPr bwMode="auto">
            <a:xfrm>
              <a:off x="2769" y="-14"/>
              <a:ext cx="38" cy="149"/>
            </a:xfrm>
            <a:prstGeom prst="rect">
              <a:avLst/>
            </a:prstGeom>
            <a:solidFill>
              <a:srgbClr val="B8BAC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25" name="Rectangle 301"/>
            <p:cNvSpPr>
              <a:spLocks noChangeArrowheads="1"/>
            </p:cNvSpPr>
            <p:nvPr userDrawn="1"/>
          </p:nvSpPr>
          <p:spPr bwMode="auto">
            <a:xfrm>
              <a:off x="2807" y="-14"/>
              <a:ext cx="22" cy="149"/>
            </a:xfrm>
            <a:prstGeom prst="rect">
              <a:avLst/>
            </a:prstGeom>
            <a:solidFill>
              <a:srgbClr val="BABBC4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26" name="Rectangle 302"/>
            <p:cNvSpPr>
              <a:spLocks noChangeArrowheads="1"/>
            </p:cNvSpPr>
            <p:nvPr userDrawn="1"/>
          </p:nvSpPr>
          <p:spPr bwMode="auto">
            <a:xfrm>
              <a:off x="2829" y="-14"/>
              <a:ext cx="44" cy="149"/>
            </a:xfrm>
            <a:prstGeom prst="rect">
              <a:avLst/>
            </a:prstGeom>
            <a:solidFill>
              <a:srgbClr val="BBBDC5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27" name="Rectangle 303"/>
            <p:cNvSpPr>
              <a:spLocks noChangeArrowheads="1"/>
            </p:cNvSpPr>
            <p:nvPr userDrawn="1"/>
          </p:nvSpPr>
          <p:spPr bwMode="auto">
            <a:xfrm>
              <a:off x="2873" y="-14"/>
              <a:ext cx="39" cy="149"/>
            </a:xfrm>
            <a:prstGeom prst="rect">
              <a:avLst/>
            </a:prstGeom>
            <a:solidFill>
              <a:srgbClr val="BDBFC6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28" name="Rectangle 304"/>
            <p:cNvSpPr>
              <a:spLocks noChangeArrowheads="1"/>
            </p:cNvSpPr>
            <p:nvPr userDrawn="1"/>
          </p:nvSpPr>
          <p:spPr bwMode="auto">
            <a:xfrm>
              <a:off x="2912" y="-14"/>
              <a:ext cx="27" cy="149"/>
            </a:xfrm>
            <a:prstGeom prst="rect">
              <a:avLst/>
            </a:prstGeom>
            <a:solidFill>
              <a:srgbClr val="BFC0C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29" name="Rectangle 305"/>
            <p:cNvSpPr>
              <a:spLocks noChangeArrowheads="1"/>
            </p:cNvSpPr>
            <p:nvPr userDrawn="1"/>
          </p:nvSpPr>
          <p:spPr bwMode="auto">
            <a:xfrm>
              <a:off x="2939" y="-14"/>
              <a:ext cx="45" cy="149"/>
            </a:xfrm>
            <a:prstGeom prst="rect">
              <a:avLst/>
            </a:prstGeom>
            <a:solidFill>
              <a:srgbClr val="C1C2C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30" name="Rectangle 306"/>
            <p:cNvSpPr>
              <a:spLocks noChangeArrowheads="1"/>
            </p:cNvSpPr>
            <p:nvPr userDrawn="1"/>
          </p:nvSpPr>
          <p:spPr bwMode="auto">
            <a:xfrm>
              <a:off x="2984" y="-14"/>
              <a:ext cx="44" cy="149"/>
            </a:xfrm>
            <a:prstGeom prst="rect">
              <a:avLst/>
            </a:prstGeom>
            <a:solidFill>
              <a:srgbClr val="C3C4CB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31" name="Rectangle 307"/>
            <p:cNvSpPr>
              <a:spLocks noChangeArrowheads="1"/>
            </p:cNvSpPr>
            <p:nvPr userDrawn="1"/>
          </p:nvSpPr>
          <p:spPr bwMode="auto">
            <a:xfrm>
              <a:off x="3028" y="-14"/>
              <a:ext cx="44" cy="149"/>
            </a:xfrm>
            <a:prstGeom prst="rect">
              <a:avLst/>
            </a:prstGeom>
            <a:solidFill>
              <a:srgbClr val="C5C6C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32" name="Rectangle 308"/>
            <p:cNvSpPr>
              <a:spLocks noChangeArrowheads="1"/>
            </p:cNvSpPr>
            <p:nvPr userDrawn="1"/>
          </p:nvSpPr>
          <p:spPr bwMode="auto">
            <a:xfrm>
              <a:off x="3072" y="-14"/>
              <a:ext cx="44" cy="149"/>
            </a:xfrm>
            <a:prstGeom prst="rect">
              <a:avLst/>
            </a:prstGeom>
            <a:solidFill>
              <a:srgbClr val="C7C8CE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33" name="Rectangle 309"/>
            <p:cNvSpPr>
              <a:spLocks noChangeArrowheads="1"/>
            </p:cNvSpPr>
            <p:nvPr userDrawn="1"/>
          </p:nvSpPr>
          <p:spPr bwMode="auto">
            <a:xfrm>
              <a:off x="3116" y="-14"/>
              <a:ext cx="44" cy="149"/>
            </a:xfrm>
            <a:prstGeom prst="rect">
              <a:avLst/>
            </a:prstGeom>
            <a:solidFill>
              <a:srgbClr val="C9CAD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34" name="Rectangle 310"/>
            <p:cNvSpPr>
              <a:spLocks noChangeArrowheads="1"/>
            </p:cNvSpPr>
            <p:nvPr userDrawn="1"/>
          </p:nvSpPr>
          <p:spPr bwMode="auto">
            <a:xfrm>
              <a:off x="3160" y="-14"/>
              <a:ext cx="44" cy="149"/>
            </a:xfrm>
            <a:prstGeom prst="rect">
              <a:avLst/>
            </a:prstGeom>
            <a:solidFill>
              <a:srgbClr val="CBCCD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35" name="Rectangle 311"/>
            <p:cNvSpPr>
              <a:spLocks noChangeArrowheads="1"/>
            </p:cNvSpPr>
            <p:nvPr userDrawn="1"/>
          </p:nvSpPr>
          <p:spPr bwMode="auto">
            <a:xfrm>
              <a:off x="3204" y="-14"/>
              <a:ext cx="45" cy="149"/>
            </a:xfrm>
            <a:prstGeom prst="rect">
              <a:avLst/>
            </a:prstGeom>
            <a:solidFill>
              <a:srgbClr val="CDCED3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36" name="Rectangle 312"/>
            <p:cNvSpPr>
              <a:spLocks noChangeArrowheads="1"/>
            </p:cNvSpPr>
            <p:nvPr userDrawn="1"/>
          </p:nvSpPr>
          <p:spPr bwMode="auto">
            <a:xfrm>
              <a:off x="3249" y="-14"/>
              <a:ext cx="44" cy="149"/>
            </a:xfrm>
            <a:prstGeom prst="rect">
              <a:avLst/>
            </a:prstGeom>
            <a:solidFill>
              <a:srgbClr val="CECFD5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37" name="Rectangle 313"/>
            <p:cNvSpPr>
              <a:spLocks noChangeArrowheads="1"/>
            </p:cNvSpPr>
            <p:nvPr userDrawn="1"/>
          </p:nvSpPr>
          <p:spPr bwMode="auto">
            <a:xfrm>
              <a:off x="3293" y="-14"/>
              <a:ext cx="44" cy="149"/>
            </a:xfrm>
            <a:prstGeom prst="rect">
              <a:avLst/>
            </a:prstGeom>
            <a:solidFill>
              <a:srgbClr val="D0D1D6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38" name="Rectangle 314"/>
            <p:cNvSpPr>
              <a:spLocks noChangeArrowheads="1"/>
            </p:cNvSpPr>
            <p:nvPr userDrawn="1"/>
          </p:nvSpPr>
          <p:spPr bwMode="auto">
            <a:xfrm>
              <a:off x="3337" y="-14"/>
              <a:ext cx="44" cy="149"/>
            </a:xfrm>
            <a:prstGeom prst="rect">
              <a:avLst/>
            </a:prstGeom>
            <a:solidFill>
              <a:srgbClr val="D2D3D8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39" name="Rectangle 315"/>
            <p:cNvSpPr>
              <a:spLocks noChangeArrowheads="1"/>
            </p:cNvSpPr>
            <p:nvPr userDrawn="1"/>
          </p:nvSpPr>
          <p:spPr bwMode="auto">
            <a:xfrm>
              <a:off x="3381" y="-14"/>
              <a:ext cx="43" cy="149"/>
            </a:xfrm>
            <a:prstGeom prst="rect">
              <a:avLst/>
            </a:prstGeom>
            <a:solidFill>
              <a:srgbClr val="D4D5D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40" name="Rectangle 316"/>
            <p:cNvSpPr>
              <a:spLocks noChangeArrowheads="1"/>
            </p:cNvSpPr>
            <p:nvPr userDrawn="1"/>
          </p:nvSpPr>
          <p:spPr bwMode="auto">
            <a:xfrm>
              <a:off x="3424" y="-14"/>
              <a:ext cx="44" cy="149"/>
            </a:xfrm>
            <a:prstGeom prst="rect">
              <a:avLst/>
            </a:prstGeom>
            <a:solidFill>
              <a:srgbClr val="D6D6DB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41" name="Rectangle 317"/>
            <p:cNvSpPr>
              <a:spLocks noChangeArrowheads="1"/>
            </p:cNvSpPr>
            <p:nvPr userDrawn="1"/>
          </p:nvSpPr>
          <p:spPr bwMode="auto">
            <a:xfrm>
              <a:off x="3468" y="-14"/>
              <a:ext cx="45" cy="149"/>
            </a:xfrm>
            <a:prstGeom prst="rect">
              <a:avLst/>
            </a:prstGeom>
            <a:solidFill>
              <a:srgbClr val="D7D8DC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42" name="Rectangle 318"/>
            <p:cNvSpPr>
              <a:spLocks noChangeArrowheads="1"/>
            </p:cNvSpPr>
            <p:nvPr userDrawn="1"/>
          </p:nvSpPr>
          <p:spPr bwMode="auto">
            <a:xfrm>
              <a:off x="3513" y="-14"/>
              <a:ext cx="66" cy="149"/>
            </a:xfrm>
            <a:prstGeom prst="rect">
              <a:avLst/>
            </a:prstGeom>
            <a:solidFill>
              <a:srgbClr val="D9DADE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43" name="Rectangle 319"/>
            <p:cNvSpPr>
              <a:spLocks noChangeArrowheads="1"/>
            </p:cNvSpPr>
            <p:nvPr userDrawn="1"/>
          </p:nvSpPr>
          <p:spPr bwMode="auto">
            <a:xfrm>
              <a:off x="3579" y="-14"/>
              <a:ext cx="44" cy="149"/>
            </a:xfrm>
            <a:prstGeom prst="rect">
              <a:avLst/>
            </a:prstGeom>
            <a:solidFill>
              <a:srgbClr val="DBDCE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44" name="Rectangle 320"/>
            <p:cNvSpPr>
              <a:spLocks noChangeArrowheads="1"/>
            </p:cNvSpPr>
            <p:nvPr userDrawn="1"/>
          </p:nvSpPr>
          <p:spPr bwMode="auto">
            <a:xfrm>
              <a:off x="3623" y="-14"/>
              <a:ext cx="66" cy="149"/>
            </a:xfrm>
            <a:prstGeom prst="rect">
              <a:avLst/>
            </a:prstGeom>
            <a:solidFill>
              <a:srgbClr val="DDDEE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45" name="Rectangle 321"/>
            <p:cNvSpPr>
              <a:spLocks noChangeArrowheads="1"/>
            </p:cNvSpPr>
            <p:nvPr userDrawn="1"/>
          </p:nvSpPr>
          <p:spPr bwMode="auto">
            <a:xfrm>
              <a:off x="3689" y="-14"/>
              <a:ext cx="44" cy="149"/>
            </a:xfrm>
            <a:prstGeom prst="rect">
              <a:avLst/>
            </a:prstGeom>
            <a:solidFill>
              <a:srgbClr val="DFE0E3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46" name="Rectangle 322"/>
            <p:cNvSpPr>
              <a:spLocks noChangeArrowheads="1"/>
            </p:cNvSpPr>
            <p:nvPr userDrawn="1"/>
          </p:nvSpPr>
          <p:spPr bwMode="auto">
            <a:xfrm>
              <a:off x="3733" y="-14"/>
              <a:ext cx="44" cy="149"/>
            </a:xfrm>
            <a:prstGeom prst="rect">
              <a:avLst/>
            </a:prstGeom>
            <a:solidFill>
              <a:srgbClr val="E1E1E4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47" name="Rectangle 323"/>
            <p:cNvSpPr>
              <a:spLocks noChangeArrowheads="1"/>
            </p:cNvSpPr>
            <p:nvPr userDrawn="1"/>
          </p:nvSpPr>
          <p:spPr bwMode="auto">
            <a:xfrm>
              <a:off x="3777" y="-14"/>
              <a:ext cx="45" cy="149"/>
            </a:xfrm>
            <a:prstGeom prst="rect">
              <a:avLst/>
            </a:prstGeom>
            <a:solidFill>
              <a:srgbClr val="E2E2E6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48" name="Rectangle 324"/>
            <p:cNvSpPr>
              <a:spLocks noChangeArrowheads="1"/>
            </p:cNvSpPr>
            <p:nvPr userDrawn="1"/>
          </p:nvSpPr>
          <p:spPr bwMode="auto">
            <a:xfrm>
              <a:off x="3822" y="-14"/>
              <a:ext cx="44" cy="149"/>
            </a:xfrm>
            <a:prstGeom prst="rect">
              <a:avLst/>
            </a:prstGeom>
            <a:solidFill>
              <a:srgbClr val="E3E4E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49" name="Rectangle 325"/>
            <p:cNvSpPr>
              <a:spLocks noChangeArrowheads="1"/>
            </p:cNvSpPr>
            <p:nvPr userDrawn="1"/>
          </p:nvSpPr>
          <p:spPr bwMode="auto">
            <a:xfrm>
              <a:off x="3866" y="-14"/>
              <a:ext cx="66" cy="149"/>
            </a:xfrm>
            <a:prstGeom prst="rect">
              <a:avLst/>
            </a:prstGeom>
            <a:solidFill>
              <a:srgbClr val="E5E5E8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50" name="Rectangle 326"/>
            <p:cNvSpPr>
              <a:spLocks noChangeArrowheads="1"/>
            </p:cNvSpPr>
            <p:nvPr userDrawn="1"/>
          </p:nvSpPr>
          <p:spPr bwMode="auto">
            <a:xfrm>
              <a:off x="3932" y="-14"/>
              <a:ext cx="44" cy="149"/>
            </a:xfrm>
            <a:prstGeom prst="rect">
              <a:avLst/>
            </a:prstGeom>
            <a:solidFill>
              <a:srgbClr val="E6E7EA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51" name="Rectangle 327"/>
            <p:cNvSpPr>
              <a:spLocks noChangeArrowheads="1"/>
            </p:cNvSpPr>
            <p:nvPr userDrawn="1"/>
          </p:nvSpPr>
          <p:spPr bwMode="auto">
            <a:xfrm>
              <a:off x="3976" y="-14"/>
              <a:ext cx="66" cy="149"/>
            </a:xfrm>
            <a:prstGeom prst="rect">
              <a:avLst/>
            </a:prstGeom>
            <a:solidFill>
              <a:srgbClr val="E8E8EB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52" name="Rectangle 328"/>
            <p:cNvSpPr>
              <a:spLocks noChangeArrowheads="1"/>
            </p:cNvSpPr>
            <p:nvPr userDrawn="1"/>
          </p:nvSpPr>
          <p:spPr bwMode="auto">
            <a:xfrm>
              <a:off x="4042" y="-14"/>
              <a:ext cx="67" cy="149"/>
            </a:xfrm>
            <a:prstGeom prst="rect">
              <a:avLst/>
            </a:prstGeom>
            <a:solidFill>
              <a:srgbClr val="EAEAEC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53" name="Rectangle 329"/>
            <p:cNvSpPr>
              <a:spLocks noChangeArrowheads="1"/>
            </p:cNvSpPr>
            <p:nvPr userDrawn="1"/>
          </p:nvSpPr>
          <p:spPr bwMode="auto">
            <a:xfrm>
              <a:off x="4109" y="-14"/>
              <a:ext cx="65" cy="149"/>
            </a:xfrm>
            <a:prstGeom prst="rect">
              <a:avLst/>
            </a:prstGeom>
            <a:solidFill>
              <a:srgbClr val="EBECEE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54" name="Rectangle 330"/>
            <p:cNvSpPr>
              <a:spLocks noChangeArrowheads="1"/>
            </p:cNvSpPr>
            <p:nvPr userDrawn="1"/>
          </p:nvSpPr>
          <p:spPr bwMode="auto">
            <a:xfrm>
              <a:off x="4174" y="-14"/>
              <a:ext cx="66" cy="149"/>
            </a:xfrm>
            <a:prstGeom prst="rect">
              <a:avLst/>
            </a:prstGeom>
            <a:solidFill>
              <a:srgbClr val="EDEDE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55" name="Rectangle 331"/>
            <p:cNvSpPr>
              <a:spLocks noChangeArrowheads="1"/>
            </p:cNvSpPr>
            <p:nvPr userDrawn="1"/>
          </p:nvSpPr>
          <p:spPr bwMode="auto">
            <a:xfrm>
              <a:off x="4240" y="-14"/>
              <a:ext cx="66" cy="149"/>
            </a:xfrm>
            <a:prstGeom prst="rect">
              <a:avLst/>
            </a:prstGeom>
            <a:solidFill>
              <a:srgbClr val="EEEFF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56" name="Rectangle 332"/>
            <p:cNvSpPr>
              <a:spLocks noChangeArrowheads="1"/>
            </p:cNvSpPr>
            <p:nvPr userDrawn="1"/>
          </p:nvSpPr>
          <p:spPr bwMode="auto">
            <a:xfrm>
              <a:off x="4306" y="-14"/>
              <a:ext cx="89" cy="149"/>
            </a:xfrm>
            <a:prstGeom prst="rect">
              <a:avLst/>
            </a:prstGeom>
            <a:solidFill>
              <a:srgbClr val="F0F0F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57" name="Rectangle 333"/>
            <p:cNvSpPr>
              <a:spLocks noChangeArrowheads="1"/>
            </p:cNvSpPr>
            <p:nvPr userDrawn="1"/>
          </p:nvSpPr>
          <p:spPr bwMode="auto">
            <a:xfrm>
              <a:off x="4395" y="-14"/>
              <a:ext cx="88" cy="149"/>
            </a:xfrm>
            <a:prstGeom prst="rect">
              <a:avLst/>
            </a:prstGeom>
            <a:solidFill>
              <a:srgbClr val="F2F2F3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58" name="Rectangle 334"/>
            <p:cNvSpPr>
              <a:spLocks noChangeArrowheads="1"/>
            </p:cNvSpPr>
            <p:nvPr userDrawn="1"/>
          </p:nvSpPr>
          <p:spPr bwMode="auto">
            <a:xfrm>
              <a:off x="4483" y="-14"/>
              <a:ext cx="66" cy="149"/>
            </a:xfrm>
            <a:prstGeom prst="rect">
              <a:avLst/>
            </a:prstGeom>
            <a:solidFill>
              <a:srgbClr val="F3F3F5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59" name="Rectangle 335"/>
            <p:cNvSpPr>
              <a:spLocks noChangeArrowheads="1"/>
            </p:cNvSpPr>
            <p:nvPr userDrawn="1"/>
          </p:nvSpPr>
          <p:spPr bwMode="auto">
            <a:xfrm>
              <a:off x="4549" y="-14"/>
              <a:ext cx="89" cy="149"/>
            </a:xfrm>
            <a:prstGeom prst="rect">
              <a:avLst/>
            </a:prstGeom>
            <a:solidFill>
              <a:srgbClr val="F4F5F6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60" name="Rectangle 336"/>
            <p:cNvSpPr>
              <a:spLocks noChangeArrowheads="1"/>
            </p:cNvSpPr>
            <p:nvPr userDrawn="1"/>
          </p:nvSpPr>
          <p:spPr bwMode="auto">
            <a:xfrm>
              <a:off x="4638" y="-14"/>
              <a:ext cx="110" cy="149"/>
            </a:xfrm>
            <a:prstGeom prst="rect">
              <a:avLst/>
            </a:prstGeom>
            <a:solidFill>
              <a:srgbClr val="F6F6F7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61" name="Rectangle 337"/>
            <p:cNvSpPr>
              <a:spLocks noChangeArrowheads="1"/>
            </p:cNvSpPr>
            <p:nvPr userDrawn="1"/>
          </p:nvSpPr>
          <p:spPr bwMode="auto">
            <a:xfrm>
              <a:off x="4748" y="-14"/>
              <a:ext cx="88" cy="149"/>
            </a:xfrm>
            <a:prstGeom prst="rect">
              <a:avLst/>
            </a:prstGeom>
            <a:solidFill>
              <a:srgbClr val="F7F8F8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62" name="Rectangle 338"/>
            <p:cNvSpPr>
              <a:spLocks noChangeArrowheads="1"/>
            </p:cNvSpPr>
            <p:nvPr userDrawn="1"/>
          </p:nvSpPr>
          <p:spPr bwMode="auto">
            <a:xfrm>
              <a:off x="4836" y="-14"/>
              <a:ext cx="132" cy="149"/>
            </a:xfrm>
            <a:prstGeom prst="rect">
              <a:avLst/>
            </a:prstGeom>
            <a:solidFill>
              <a:srgbClr val="F9F9F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63" name="Rectangle 339"/>
            <p:cNvSpPr>
              <a:spLocks noChangeArrowheads="1"/>
            </p:cNvSpPr>
            <p:nvPr userDrawn="1"/>
          </p:nvSpPr>
          <p:spPr bwMode="auto">
            <a:xfrm>
              <a:off x="4968" y="-14"/>
              <a:ext cx="154" cy="149"/>
            </a:xfrm>
            <a:prstGeom prst="rect">
              <a:avLst/>
            </a:prstGeom>
            <a:solidFill>
              <a:srgbClr val="FAFAFB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64" name="Rectangle 340"/>
            <p:cNvSpPr>
              <a:spLocks noChangeArrowheads="1"/>
            </p:cNvSpPr>
            <p:nvPr userDrawn="1"/>
          </p:nvSpPr>
          <p:spPr bwMode="auto">
            <a:xfrm>
              <a:off x="5122" y="-14"/>
              <a:ext cx="221" cy="149"/>
            </a:xfrm>
            <a:prstGeom prst="rect">
              <a:avLst/>
            </a:prstGeom>
            <a:solidFill>
              <a:srgbClr val="FCFCFC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65" name="Rectangle 341"/>
            <p:cNvSpPr>
              <a:spLocks noChangeArrowheads="1"/>
            </p:cNvSpPr>
            <p:nvPr userDrawn="1"/>
          </p:nvSpPr>
          <p:spPr bwMode="auto">
            <a:xfrm>
              <a:off x="5343" y="-14"/>
              <a:ext cx="199" cy="149"/>
            </a:xfrm>
            <a:prstGeom prst="rect">
              <a:avLst/>
            </a:prstGeom>
            <a:solidFill>
              <a:srgbClr val="FDFDFE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66" name="Rectangle 342"/>
            <p:cNvSpPr>
              <a:spLocks noChangeArrowheads="1"/>
            </p:cNvSpPr>
            <p:nvPr userDrawn="1"/>
          </p:nvSpPr>
          <p:spPr bwMode="auto">
            <a:xfrm>
              <a:off x="5542" y="-14"/>
              <a:ext cx="100" cy="149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</p:grpSp>
      <p:sp>
        <p:nvSpPr>
          <p:cNvPr id="1377" name="Freeform 353"/>
          <p:cNvSpPr>
            <a:spLocks/>
          </p:cNvSpPr>
          <p:nvPr>
            <p:custDataLst>
              <p:tags r:id="rId16"/>
            </p:custDataLst>
          </p:nvPr>
        </p:nvSpPr>
        <p:spPr bwMode="auto">
          <a:xfrm>
            <a:off x="6403975" y="-20638"/>
            <a:ext cx="2559050" cy="234951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5" y="164"/>
              </a:cxn>
              <a:cxn ang="0">
                <a:pos x="1612" y="164"/>
              </a:cxn>
              <a:cxn ang="0">
                <a:pos x="1612" y="0"/>
              </a:cxn>
              <a:cxn ang="0">
                <a:pos x="0" y="0"/>
              </a:cxn>
            </a:cxnLst>
            <a:rect l="0" t="0" r="r" b="b"/>
            <a:pathLst>
              <a:path w="1612" h="164">
                <a:moveTo>
                  <a:pt x="0" y="0"/>
                </a:moveTo>
                <a:lnTo>
                  <a:pt x="95" y="164"/>
                </a:lnTo>
                <a:lnTo>
                  <a:pt x="1612" y="164"/>
                </a:lnTo>
                <a:lnTo>
                  <a:pt x="1612" y="0"/>
                </a:lnTo>
                <a:lnTo>
                  <a:pt x="0" y="0"/>
                </a:ln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1220" name="AutoShape 196"/>
          <p:cNvSpPr>
            <a:spLocks noChangeAspect="1" noChangeArrowheads="1" noTextEdit="1"/>
          </p:cNvSpPr>
          <p:nvPr>
            <p:custDataLst>
              <p:tags r:id="rId17"/>
            </p:custDataLst>
          </p:nvPr>
        </p:nvSpPr>
        <p:spPr bwMode="auto">
          <a:xfrm>
            <a:off x="-6350" y="-26988"/>
            <a:ext cx="8991600" cy="254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cs typeface="+mn-cs"/>
            </a:endParaRPr>
          </a:p>
        </p:txBody>
      </p:sp>
      <p:grpSp>
        <p:nvGrpSpPr>
          <p:cNvPr id="1036" name="Group 355"/>
          <p:cNvGrpSpPr>
            <a:grpSpLocks/>
          </p:cNvGrpSpPr>
          <p:nvPr>
            <p:custDataLst>
              <p:tags r:id="rId18"/>
            </p:custDataLst>
          </p:nvPr>
        </p:nvGrpSpPr>
        <p:grpSpPr bwMode="auto">
          <a:xfrm>
            <a:off x="4763" y="6484938"/>
            <a:ext cx="8958262" cy="258762"/>
            <a:chOff x="3" y="4085"/>
            <a:chExt cx="5643" cy="163"/>
          </a:xfrm>
        </p:grpSpPr>
        <p:sp>
          <p:nvSpPr>
            <p:cNvPr id="1060" name="Rectangle 36"/>
            <p:cNvSpPr>
              <a:spLocks noChangeArrowheads="1"/>
            </p:cNvSpPr>
            <p:nvPr userDrawn="1">
              <p:custDataLst>
                <p:tags r:id="rId26"/>
              </p:custDataLst>
            </p:nvPr>
          </p:nvSpPr>
          <p:spPr bwMode="auto">
            <a:xfrm flipH="1">
              <a:off x="3" y="4087"/>
              <a:ext cx="5636" cy="161"/>
            </a:xfrm>
            <a:prstGeom prst="rect">
              <a:avLst/>
            </a:prstGeom>
            <a:gradFill rotWithShape="1">
              <a:gsLst>
                <a:gs pos="0">
                  <a:schemeClr val="folHlink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78" name="Freeform 354"/>
            <p:cNvSpPr>
              <a:spLocks/>
            </p:cNvSpPr>
            <p:nvPr userDrawn="1"/>
          </p:nvSpPr>
          <p:spPr bwMode="auto">
            <a:xfrm flipV="1">
              <a:off x="4034" y="4085"/>
              <a:ext cx="1612" cy="1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5" y="164"/>
                </a:cxn>
                <a:cxn ang="0">
                  <a:pos x="1612" y="164"/>
                </a:cxn>
                <a:cxn ang="0">
                  <a:pos x="1612" y="0"/>
                </a:cxn>
                <a:cxn ang="0">
                  <a:pos x="0" y="0"/>
                </a:cxn>
              </a:cxnLst>
              <a:rect l="0" t="0" r="r" b="b"/>
              <a:pathLst>
                <a:path w="1612" h="164">
                  <a:moveTo>
                    <a:pt x="0" y="0"/>
                  </a:moveTo>
                  <a:lnTo>
                    <a:pt x="95" y="164"/>
                  </a:lnTo>
                  <a:lnTo>
                    <a:pt x="1612" y="164"/>
                  </a:lnTo>
                  <a:lnTo>
                    <a:pt x="161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</p:grpSp>
      <p:sp>
        <p:nvSpPr>
          <p:cNvPr id="1030" name="pg num"/>
          <p:cNvSpPr>
            <a:spLocks noGrp="1" noChangeArrowheads="1"/>
          </p:cNvSpPr>
          <p:nvPr>
            <p:ph type="sldNum" sz="quarter" idx="4"/>
            <p:custDataLst>
              <p:tags r:id="rId19"/>
            </p:custDataLst>
          </p:nvPr>
        </p:nvSpPr>
        <p:spPr bwMode="auto">
          <a:xfrm>
            <a:off x="6870700" y="6527800"/>
            <a:ext cx="18669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r">
              <a:defRPr b="1">
                <a:solidFill>
                  <a:schemeClr val="bg2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3794C994-0D96-468B-BB4F-3C9C8F67A9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8" name="Rectangle 2"/>
          <p:cNvSpPr>
            <a:spLocks noGrp="1" noChangeArrowheads="1"/>
          </p:cNvSpPr>
          <p:nvPr>
            <p:ph type="title"/>
            <p:custDataLst>
              <p:tags r:id="rId20"/>
            </p:custDataLst>
          </p:nvPr>
        </p:nvSpPr>
        <p:spPr bwMode="auto">
          <a:xfrm>
            <a:off x="119063" y="230188"/>
            <a:ext cx="8618537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9" name="Rectangle 3"/>
          <p:cNvSpPr>
            <a:spLocks noGrp="1" noChangeArrowheads="1"/>
          </p:cNvSpPr>
          <p:nvPr>
            <p:ph type="body" idx="1"/>
            <p:custDataLst>
              <p:tags r:id="rId21"/>
            </p:custDataLst>
          </p:nvPr>
        </p:nvSpPr>
        <p:spPr bwMode="auto">
          <a:xfrm>
            <a:off x="122238" y="1273175"/>
            <a:ext cx="8618537" cy="123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grpSp>
        <p:nvGrpSpPr>
          <p:cNvPr id="1040" name="McK Slide Elements"/>
          <p:cNvGrpSpPr>
            <a:grpSpLocks/>
          </p:cNvGrpSpPr>
          <p:nvPr/>
        </p:nvGrpSpPr>
        <p:grpSpPr bwMode="auto">
          <a:xfrm>
            <a:off x="122238" y="531813"/>
            <a:ext cx="8618537" cy="6167437"/>
            <a:chOff x="77" y="335"/>
            <a:chExt cx="5429" cy="3885"/>
          </a:xfrm>
        </p:grpSpPr>
        <p:sp>
          <p:nvSpPr>
            <p:cNvPr id="1032" name="McK Measure" hidden="1"/>
            <p:cNvSpPr txBox="1">
              <a:spLocks noChangeArrowheads="1"/>
            </p:cNvSpPr>
            <p:nvPr userDrawn="1"/>
          </p:nvSpPr>
          <p:spPr bwMode="auto">
            <a:xfrm>
              <a:off x="77" y="335"/>
              <a:ext cx="5429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defTabSz="895350">
                <a:defRPr/>
              </a:pPr>
              <a:r>
                <a:rPr lang="en-US" sz="1600">
                  <a:cs typeface="+mn-cs"/>
                </a:rPr>
                <a:t>Unit of measure</a:t>
              </a:r>
            </a:p>
          </p:txBody>
        </p:sp>
        <p:sp>
          <p:nvSpPr>
            <p:cNvPr id="2" name="McK Footnote" hidden="1"/>
            <p:cNvSpPr txBox="1">
              <a:spLocks noChangeArrowheads="1"/>
            </p:cNvSpPr>
            <p:nvPr userDrawn="1"/>
          </p:nvSpPr>
          <p:spPr bwMode="auto">
            <a:xfrm>
              <a:off x="79" y="3964"/>
              <a:ext cx="5145" cy="2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b">
              <a:spAutoFit/>
            </a:bodyPr>
            <a:lstStyle/>
            <a:p>
              <a:pPr marL="806450" indent="-806450" defTabSz="895350">
                <a:tabLst>
                  <a:tab pos="717550" algn="r"/>
                </a:tabLst>
                <a:defRPr/>
              </a:pPr>
              <a:r>
                <a:rPr lang="ru-RU">
                  <a:solidFill>
                    <a:srgbClr val="000000"/>
                  </a:solidFill>
                  <a:cs typeface="+mn-cs"/>
                </a:rPr>
                <a:t>	</a:t>
              </a:r>
              <a:r>
                <a:rPr lang="en-US">
                  <a:solidFill>
                    <a:srgbClr val="000000"/>
                  </a:solidFill>
                  <a:cs typeface="+mn-cs"/>
                </a:rPr>
                <a:t>*</a:t>
              </a:r>
              <a:r>
                <a:rPr lang="ru-RU">
                  <a:solidFill>
                    <a:srgbClr val="000000"/>
                  </a:solidFill>
                  <a:cs typeface="+mn-cs"/>
                </a:rPr>
                <a:t>	Сноска</a:t>
              </a:r>
              <a:endParaRPr lang="en-US">
                <a:solidFill>
                  <a:srgbClr val="000000"/>
                </a:solidFill>
                <a:cs typeface="+mn-cs"/>
              </a:endParaRPr>
            </a:p>
            <a:p>
              <a:pPr marL="806450" indent="-806450" defTabSz="895350">
                <a:spcBef>
                  <a:spcPct val="20000"/>
                </a:spcBef>
                <a:tabLst>
                  <a:tab pos="717550" algn="r"/>
                </a:tabLst>
                <a:defRPr/>
              </a:pPr>
              <a:r>
                <a:rPr lang="ru-RU">
                  <a:solidFill>
                    <a:srgbClr val="000000"/>
                  </a:solidFill>
                  <a:cs typeface="+mn-cs"/>
                </a:rPr>
                <a:t>	Источник</a:t>
              </a:r>
              <a:r>
                <a:rPr lang="en-US">
                  <a:solidFill>
                    <a:srgbClr val="000000"/>
                  </a:solidFill>
                  <a:cs typeface="+mn-cs"/>
                </a:rPr>
                <a:t>:</a:t>
              </a:r>
              <a:r>
                <a:rPr lang="ru-RU">
                  <a:solidFill>
                    <a:srgbClr val="000000"/>
                  </a:solidFill>
                  <a:cs typeface="+mn-cs"/>
                </a:rPr>
                <a:t>	Источник</a:t>
              </a:r>
              <a:endParaRPr lang="en-US">
                <a:solidFill>
                  <a:srgbClr val="000000"/>
                </a:solidFill>
                <a:cs typeface="+mn-cs"/>
              </a:endParaRPr>
            </a:p>
          </p:txBody>
        </p:sp>
      </p:grpSp>
      <p:sp>
        <p:nvSpPr>
          <p:cNvPr id="1052" name="Working Draft" hidden="1"/>
          <p:cNvSpPr txBox="1">
            <a:spLocks noChangeArrowheads="1"/>
          </p:cNvSpPr>
          <p:nvPr>
            <p:custDataLst>
              <p:tags r:id="rId22"/>
            </p:custDataLst>
          </p:nvPr>
        </p:nvSpPr>
        <p:spPr bwMode="auto">
          <a:xfrm rot="5400000">
            <a:off x="8027194" y="2710656"/>
            <a:ext cx="17287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600">
                <a:cs typeface="+mn-cs"/>
              </a:rPr>
              <a:t>Working Draft - Last Modified 09/06/2006 21:40:09</a:t>
            </a:r>
          </a:p>
        </p:txBody>
      </p:sp>
      <p:sp>
        <p:nvSpPr>
          <p:cNvPr id="1053" name="Printed" hidden="1"/>
          <p:cNvSpPr txBox="1">
            <a:spLocks noChangeArrowheads="1"/>
          </p:cNvSpPr>
          <p:nvPr>
            <p:custDataLst>
              <p:tags r:id="rId23"/>
            </p:custDataLst>
          </p:nvPr>
        </p:nvSpPr>
        <p:spPr bwMode="auto">
          <a:xfrm rot="5400000">
            <a:off x="8403431" y="4217194"/>
            <a:ext cx="9763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600">
                <a:cs typeface="+mn-cs"/>
              </a:rPr>
              <a:t>Printed 08/06/2006 17:52:59</a:t>
            </a:r>
          </a:p>
        </p:txBody>
      </p:sp>
      <p:sp>
        <p:nvSpPr>
          <p:cNvPr id="1029" name="doc id"/>
          <p:cNvSpPr>
            <a:spLocks noGrp="1" noChangeArrowheads="1"/>
          </p:cNvSpPr>
          <p:nvPr>
            <p:ph type="ftr" sz="quarter" idx="3"/>
            <p:custDataLst>
              <p:tags r:id="rId24"/>
            </p:custDataLst>
          </p:nvPr>
        </p:nvSpPr>
        <p:spPr bwMode="auto">
          <a:xfrm>
            <a:off x="147638" y="36513"/>
            <a:ext cx="180657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 sz="800" b="1">
                <a:solidFill>
                  <a:schemeClr val="bg2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r>
              <a:rPr lang="ru-RU"/>
              <a:t>MOS-ROS005-200600608-SS1wm-r_c</a:t>
            </a:r>
          </a:p>
        </p:txBody>
      </p:sp>
      <p:graphicFrame>
        <p:nvGraphicFramePr>
          <p:cNvPr id="1031" name="AutoShape 7"/>
          <p:cNvGraphicFramePr>
            <a:graphicFrameLocks/>
          </p:cNvGraphicFramePr>
          <p:nvPr>
            <p:custDataLst>
              <p:tags r:id="rId25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5" r:id="rId27" imgW="0" imgH="0" progId="">
                  <p:embed/>
                </p:oleObj>
              </mc:Choice>
              <mc:Fallback>
                <p:oleObj r:id="rId27" imgW="0" imgH="0" progId="">
                  <p:embed/>
                  <p:pic>
                    <p:nvPicPr>
                      <p:cNvPr id="0" name="AutoShape 168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0" r:id="rId2"/>
    <p:sldLayoutId id="2147483659" r:id="rId3"/>
    <p:sldLayoutId id="2147483658" r:id="rId4"/>
    <p:sldLayoutId id="2147483657" r:id="rId5"/>
    <p:sldLayoutId id="2147483656" r:id="rId6"/>
    <p:sldLayoutId id="2147483655" r:id="rId7"/>
    <p:sldLayoutId id="2147483654" r:id="rId8"/>
    <p:sldLayoutId id="2147483653" r:id="rId9"/>
    <p:sldLayoutId id="2147483652" r:id="rId10"/>
    <p:sldLayoutId id="2147483651" r:id="rId11"/>
    <p:sldLayoutId id="2147483650" r:id="rId12"/>
  </p:sldLayoutIdLst>
  <p:hf hdr="0" dt="0"/>
  <p:txStyles>
    <p:titleStyle>
      <a:lvl1pPr algn="l" defTabSz="895350" rtl="0" eaLnBrk="0" fontAlgn="base" hangingPunct="0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+mj-lt"/>
          <a:ea typeface="+mj-ea"/>
          <a:cs typeface="+mj-cs"/>
        </a:defRPr>
      </a:lvl1pPr>
      <a:lvl2pPr algn="l" defTabSz="895350" rtl="0" eaLnBrk="0" fontAlgn="base" hangingPunct="0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2pPr>
      <a:lvl3pPr algn="l" defTabSz="895350" rtl="0" eaLnBrk="0" fontAlgn="base" hangingPunct="0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3pPr>
      <a:lvl4pPr algn="l" defTabSz="895350" rtl="0" eaLnBrk="0" fontAlgn="base" hangingPunct="0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4pPr>
      <a:lvl5pPr algn="l" defTabSz="895350" rtl="0" eaLnBrk="0" fontAlgn="base" hangingPunct="0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5pPr>
      <a:lvl6pPr marL="457200" algn="l" defTabSz="895350" rtl="0" fontAlgn="base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6pPr>
      <a:lvl7pPr marL="914400" algn="l" defTabSz="895350" rtl="0" fontAlgn="base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7pPr>
      <a:lvl8pPr marL="1371600" algn="l" defTabSz="895350" rtl="0" fontAlgn="base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8pPr>
      <a:lvl9pPr marL="1828800" algn="l" defTabSz="895350" rtl="0" fontAlgn="base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defTabSz="895350" rtl="0" eaLnBrk="0" fontAlgn="base" hangingPunct="0">
        <a:spcBef>
          <a:spcPct val="0"/>
        </a:spcBef>
        <a:spcAft>
          <a:spcPct val="0"/>
        </a:spcAft>
        <a:buSzPct val="120000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1pPr>
      <a:lvl2pPr marL="144463" indent="-142875" algn="l" defTabSz="895350" rtl="0" eaLnBrk="0" fontAlgn="base" hangingPunct="0">
        <a:spcBef>
          <a:spcPct val="0"/>
        </a:spcBef>
        <a:spcAft>
          <a:spcPct val="0"/>
        </a:spcAft>
        <a:buSzPct val="120000"/>
        <a:buChar char="•"/>
        <a:defRPr sz="1600">
          <a:solidFill>
            <a:schemeClr val="tx1"/>
          </a:solidFill>
          <a:latin typeface="+mn-lt"/>
        </a:defRPr>
      </a:lvl2pPr>
      <a:lvl3pPr marL="295275" indent="-149225" algn="l" defTabSz="895350" rtl="0" eaLnBrk="0" fontAlgn="base" hangingPunct="0">
        <a:spcBef>
          <a:spcPct val="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3pPr>
      <a:lvl4pPr marL="431800" indent="-134938" algn="l" defTabSz="895350" rtl="0" eaLnBrk="0" fontAlgn="base" hangingPunct="0">
        <a:spcBef>
          <a:spcPct val="0"/>
        </a:spcBef>
        <a:spcAft>
          <a:spcPct val="0"/>
        </a:spcAft>
        <a:buSzPct val="89000"/>
        <a:buChar char="•"/>
        <a:defRPr sz="1600">
          <a:solidFill>
            <a:schemeClr val="tx1"/>
          </a:solidFill>
          <a:latin typeface="+mn-lt"/>
        </a:defRPr>
      </a:lvl4pPr>
      <a:lvl5pPr marL="582613" indent="-149225" algn="l" defTabSz="895350" rtl="0" eaLnBrk="0" fontAlgn="base" hangingPunct="0">
        <a:spcBef>
          <a:spcPct val="0"/>
        </a:spcBef>
        <a:spcAft>
          <a:spcPct val="0"/>
        </a:spcAft>
        <a:buSzPct val="75000"/>
        <a:buChar char="–"/>
        <a:defRPr sz="1600">
          <a:solidFill>
            <a:schemeClr val="tx1"/>
          </a:solidFill>
          <a:latin typeface="+mn-lt"/>
        </a:defRPr>
      </a:lvl5pPr>
      <a:lvl6pPr marL="1039813" indent="-149225" algn="l" defTabSz="895350" rtl="0" fontAlgn="base">
        <a:spcBef>
          <a:spcPct val="0"/>
        </a:spcBef>
        <a:spcAft>
          <a:spcPct val="0"/>
        </a:spcAft>
        <a:buSzPct val="75000"/>
        <a:buChar char="–"/>
        <a:defRPr sz="1600">
          <a:solidFill>
            <a:schemeClr val="tx1"/>
          </a:solidFill>
          <a:latin typeface="+mn-lt"/>
        </a:defRPr>
      </a:lvl6pPr>
      <a:lvl7pPr marL="1497013" indent="-149225" algn="l" defTabSz="895350" rtl="0" fontAlgn="base">
        <a:spcBef>
          <a:spcPct val="0"/>
        </a:spcBef>
        <a:spcAft>
          <a:spcPct val="0"/>
        </a:spcAft>
        <a:buSzPct val="75000"/>
        <a:buChar char="–"/>
        <a:defRPr sz="1600">
          <a:solidFill>
            <a:schemeClr val="tx1"/>
          </a:solidFill>
          <a:latin typeface="+mn-lt"/>
        </a:defRPr>
      </a:lvl7pPr>
      <a:lvl8pPr marL="1954213" indent="-149225" algn="l" defTabSz="895350" rtl="0" fontAlgn="base">
        <a:spcBef>
          <a:spcPct val="0"/>
        </a:spcBef>
        <a:spcAft>
          <a:spcPct val="0"/>
        </a:spcAft>
        <a:buSzPct val="75000"/>
        <a:buChar char="–"/>
        <a:defRPr sz="1600">
          <a:solidFill>
            <a:schemeClr val="tx1"/>
          </a:solidFill>
          <a:latin typeface="+mn-lt"/>
        </a:defRPr>
      </a:lvl8pPr>
      <a:lvl9pPr marL="2411413" indent="-149225" algn="l" defTabSz="895350" rtl="0" fontAlgn="base">
        <a:spcBef>
          <a:spcPct val="0"/>
        </a:spcBef>
        <a:spcAft>
          <a:spcPct val="0"/>
        </a:spcAft>
        <a:buSzPct val="75000"/>
        <a:buChar char="–"/>
        <a:defRPr sz="16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Содержимое 2"/>
          <p:cNvSpPr>
            <a:spLocks noGrp="1"/>
          </p:cNvSpPr>
          <p:nvPr>
            <p:ph idx="4294967295"/>
          </p:nvPr>
        </p:nvSpPr>
        <p:spPr>
          <a:xfrm>
            <a:off x="442119" y="1760537"/>
            <a:ext cx="8153400" cy="2895600"/>
          </a:xfrm>
          <a:prstGeom prst="rect">
            <a:avLst/>
          </a:prstGeom>
        </p:spPr>
        <p:txBody>
          <a:bodyPr anchor="ctr" anchorCtr="0">
            <a:noAutofit/>
          </a:bodyPr>
          <a:lstStyle/>
          <a:p>
            <a:pPr marL="0" indent="0" algn="ctr">
              <a:buNone/>
            </a:pPr>
            <a:r>
              <a:rPr lang="ru-RU" sz="3200" dirty="0" smtClean="0">
                <a:solidFill>
                  <a:schemeClr val="tx2"/>
                </a:solidFill>
                <a:latin typeface="Cambria" pitchFamily="18" charset="0"/>
              </a:rPr>
              <a:t>Информация об опыте реализации положений статьи 16 Закона </a:t>
            </a:r>
            <a:r>
              <a:rPr lang="ru-RU" sz="3200" dirty="0">
                <a:solidFill>
                  <a:schemeClr val="tx2"/>
                </a:solidFill>
                <a:latin typeface="Cambria" pitchFamily="18" charset="0"/>
              </a:rPr>
              <a:t>Иркутской области от </a:t>
            </a:r>
            <a:r>
              <a:rPr lang="ru-RU" sz="3200" dirty="0" smtClean="0">
                <a:solidFill>
                  <a:schemeClr val="tx2"/>
                </a:solidFill>
                <a:latin typeface="Cambria" pitchFamily="18" charset="0"/>
              </a:rPr>
              <a:t>21 </a:t>
            </a:r>
            <a:r>
              <a:rPr lang="ru-RU" sz="3200" dirty="0">
                <a:solidFill>
                  <a:schemeClr val="tx2"/>
                </a:solidFill>
                <a:latin typeface="Cambria" pitchFamily="18" charset="0"/>
              </a:rPr>
              <a:t>декабря 2016 года № 121-ОЗ «Об областном бюджете на 2017 </a:t>
            </a:r>
            <a:r>
              <a:rPr lang="ru-RU" sz="3200" dirty="0" smtClean="0">
                <a:solidFill>
                  <a:schemeClr val="tx2"/>
                </a:solidFill>
                <a:latin typeface="Cambria" pitchFamily="18" charset="0"/>
              </a:rPr>
              <a:t>годы </a:t>
            </a:r>
            <a:r>
              <a:rPr lang="ru-RU" sz="3200" dirty="0">
                <a:solidFill>
                  <a:schemeClr val="tx2"/>
                </a:solidFill>
                <a:latin typeface="Cambria" pitchFamily="18" charset="0"/>
              </a:rPr>
              <a:t>на плановый период 2018 и 2019 годов</a:t>
            </a:r>
            <a:r>
              <a:rPr lang="ru-RU" sz="3200" dirty="0" smtClean="0">
                <a:solidFill>
                  <a:schemeClr val="tx2"/>
                </a:solidFill>
                <a:latin typeface="Cambria" pitchFamily="18" charset="0"/>
              </a:rPr>
              <a:t>»</a:t>
            </a:r>
            <a:endParaRPr lang="ru-RU" sz="800" i="1" dirty="0" smtClean="0">
              <a:solidFill>
                <a:schemeClr val="tx2"/>
              </a:solidFill>
              <a:latin typeface="Cambria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65919" y="5838606"/>
            <a:ext cx="838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r">
              <a:buNone/>
            </a:pPr>
            <a:r>
              <a:rPr lang="ru-RU" sz="1800" b="1" i="1" dirty="0" smtClean="0">
                <a:solidFill>
                  <a:schemeClr val="tx2"/>
                </a:solidFill>
                <a:latin typeface="Cambria" pitchFamily="18" charset="0"/>
              </a:rPr>
              <a:t>Заместитель министра </a:t>
            </a:r>
            <a:r>
              <a:rPr lang="ru-RU" sz="1800" b="1" i="1" dirty="0">
                <a:solidFill>
                  <a:schemeClr val="tx2"/>
                </a:solidFill>
                <a:latin typeface="Cambria" pitchFamily="18" charset="0"/>
              </a:rPr>
              <a:t>экономического развития Иркутской области – </a:t>
            </a:r>
            <a:r>
              <a:rPr lang="ru-RU" sz="1800" b="1" i="1" dirty="0" smtClean="0">
                <a:solidFill>
                  <a:schemeClr val="tx2"/>
                </a:solidFill>
                <a:latin typeface="Cambria" pitchFamily="18" charset="0"/>
              </a:rPr>
              <a:t>М.Н. Петрова</a:t>
            </a:r>
            <a:endParaRPr lang="ru-RU" sz="1800" b="1" i="1" dirty="0">
              <a:solidFill>
                <a:schemeClr val="tx2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363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C8F4C04-759E-4915-ABBD-482F96D33DEA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118954" y="409675"/>
            <a:ext cx="6629400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1800" b="1" dirty="0" smtClean="0"/>
              <a:t>Статья 16 Закона о бюджете на 2017 год устанавливает:</a:t>
            </a:r>
            <a:endParaRPr lang="ru-RU" sz="1800" b="1" dirty="0"/>
          </a:p>
        </p:txBody>
      </p:sp>
      <p:sp>
        <p:nvSpPr>
          <p:cNvPr id="8" name="Скругленный прямоугольник 7"/>
          <p:cNvSpPr/>
          <p:nvPr/>
        </p:nvSpPr>
        <p:spPr bwMode="auto">
          <a:xfrm>
            <a:off x="746919" y="1231305"/>
            <a:ext cx="4572000" cy="914400"/>
          </a:xfrm>
          <a:prstGeom prst="roundRect">
            <a:avLst/>
          </a:prstGeom>
          <a:solidFill>
            <a:schemeClr val="accent1">
              <a:lumMod val="90000"/>
            </a:schemeClr>
          </a:solidFill>
          <a:ln>
            <a:headEnd type="none"/>
            <a:tailEnd type="triangle" w="med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1600" b="1" dirty="0" smtClean="0">
                <a:solidFill>
                  <a:schemeClr val="accent1">
                    <a:lumMod val="10000"/>
                  </a:schemeClr>
                </a:solidFill>
                <a:latin typeface="Arial" charset="0"/>
              </a:rPr>
              <a:t>Срок распределения </a:t>
            </a:r>
            <a:r>
              <a:rPr lang="ru-RU" sz="1600" b="1" dirty="0">
                <a:solidFill>
                  <a:schemeClr val="accent1">
                    <a:lumMod val="10000"/>
                  </a:schemeClr>
                </a:solidFill>
                <a:latin typeface="Arial" charset="0"/>
              </a:rPr>
              <a:t>субсидий, предоставляемых </a:t>
            </a:r>
            <a:r>
              <a:rPr lang="ru-RU" sz="1600" b="1" dirty="0" smtClean="0">
                <a:solidFill>
                  <a:schemeClr val="accent1">
                    <a:lumMod val="10000"/>
                  </a:schemeClr>
                </a:solidFill>
                <a:latin typeface="Arial" charset="0"/>
              </a:rPr>
              <a:t>местным бюджетам </a:t>
            </a:r>
          </a:p>
        </p:txBody>
      </p:sp>
      <p:sp>
        <p:nvSpPr>
          <p:cNvPr id="9" name="Скругленный прямоугольник 8"/>
          <p:cNvSpPr/>
          <p:nvPr/>
        </p:nvSpPr>
        <p:spPr bwMode="auto">
          <a:xfrm>
            <a:off x="5623719" y="1207326"/>
            <a:ext cx="2667000" cy="914400"/>
          </a:xfrm>
          <a:prstGeom prst="roundRect">
            <a:avLst/>
          </a:prstGeom>
          <a:ln>
            <a:headEnd type="none"/>
            <a:tailEnd type="triangle" w="med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1600" b="1" dirty="0" smtClean="0">
                <a:solidFill>
                  <a:schemeClr val="accent1">
                    <a:lumMod val="10000"/>
                  </a:schemeClr>
                </a:solidFill>
                <a:latin typeface="Arial" charset="0"/>
              </a:rPr>
              <a:t>1 апреля 2017 года</a:t>
            </a:r>
          </a:p>
        </p:txBody>
      </p:sp>
      <p:sp>
        <p:nvSpPr>
          <p:cNvPr id="10" name="Скругленный прямоугольник 9"/>
          <p:cNvSpPr/>
          <p:nvPr/>
        </p:nvSpPr>
        <p:spPr bwMode="auto">
          <a:xfrm>
            <a:off x="720868" y="2401008"/>
            <a:ext cx="4572000" cy="1467968"/>
          </a:xfrm>
          <a:prstGeom prst="roundRect">
            <a:avLst/>
          </a:prstGeom>
          <a:solidFill>
            <a:schemeClr val="accent1">
              <a:lumMod val="90000"/>
            </a:schemeClr>
          </a:solidFill>
          <a:ln>
            <a:headEnd type="none"/>
            <a:tailEnd type="triangle" w="med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ru-RU" sz="1600" b="1" dirty="0" smtClean="0">
                <a:solidFill>
                  <a:schemeClr val="accent1">
                    <a:lumMod val="10000"/>
                  </a:schemeClr>
                </a:solidFill>
              </a:rPr>
              <a:t>Срок </a:t>
            </a:r>
            <a:r>
              <a:rPr lang="ru-RU" sz="1600" b="1" dirty="0">
                <a:solidFill>
                  <a:schemeClr val="accent1">
                    <a:lumMod val="10000"/>
                  </a:schemeClr>
                </a:solidFill>
              </a:rPr>
              <a:t>распределения дополнительных </a:t>
            </a:r>
            <a:r>
              <a:rPr lang="ru-RU" sz="1600" b="1" dirty="0" smtClean="0">
                <a:solidFill>
                  <a:schemeClr val="accent1">
                    <a:lumMod val="10000"/>
                  </a:schemeClr>
                </a:solidFill>
              </a:rPr>
              <a:t>средств субсидий местным бюджетам в случае увеличения общего объема средств в течение текущего года путем внесения изменений в Закон о бюджете</a:t>
            </a:r>
            <a:endParaRPr lang="ru-RU" sz="1600" b="1" dirty="0">
              <a:solidFill>
                <a:schemeClr val="accent1">
                  <a:lumMod val="10000"/>
                </a:schemeClr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 bwMode="auto">
          <a:xfrm>
            <a:off x="5623719" y="2415693"/>
            <a:ext cx="2667000" cy="1467969"/>
          </a:xfrm>
          <a:prstGeom prst="roundRect">
            <a:avLst/>
          </a:prstGeom>
          <a:ln>
            <a:headEnd type="none"/>
            <a:tailEnd type="triangle" w="med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1600" b="1" dirty="0" smtClean="0">
                <a:solidFill>
                  <a:schemeClr val="accent1">
                    <a:lumMod val="10000"/>
                  </a:schemeClr>
                </a:solidFill>
                <a:latin typeface="Arial" charset="0"/>
              </a:rPr>
              <a:t>не </a:t>
            </a:r>
            <a:r>
              <a:rPr lang="ru-RU" sz="1600" b="1" dirty="0">
                <a:solidFill>
                  <a:schemeClr val="accent1">
                    <a:lumMod val="10000"/>
                  </a:schemeClr>
                </a:solidFill>
                <a:latin typeface="Arial" charset="0"/>
              </a:rPr>
              <a:t>позднее 30 календарных дней со дня вступления в силу </a:t>
            </a:r>
            <a:r>
              <a:rPr lang="ru-RU" sz="1600" b="1" dirty="0" smtClean="0">
                <a:solidFill>
                  <a:schemeClr val="accent1">
                    <a:lumMod val="10000"/>
                  </a:schemeClr>
                </a:solidFill>
                <a:latin typeface="Arial" charset="0"/>
              </a:rPr>
              <a:t>изменений в Закон о бюджете</a:t>
            </a:r>
          </a:p>
        </p:txBody>
      </p:sp>
      <p:sp>
        <p:nvSpPr>
          <p:cNvPr id="12" name="Скругленный прямоугольник 11"/>
          <p:cNvSpPr/>
          <p:nvPr/>
        </p:nvSpPr>
        <p:spPr bwMode="auto">
          <a:xfrm>
            <a:off x="720868" y="4273019"/>
            <a:ext cx="4572000" cy="914400"/>
          </a:xfrm>
          <a:prstGeom prst="roundRect">
            <a:avLst/>
          </a:prstGeom>
          <a:solidFill>
            <a:schemeClr val="accent1">
              <a:lumMod val="90000"/>
            </a:schemeClr>
          </a:solidFill>
          <a:ln>
            <a:headEnd type="none"/>
            <a:tailEnd type="triangle" w="med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1600" b="1" dirty="0" smtClean="0">
                <a:solidFill>
                  <a:schemeClr val="accent1">
                    <a:lumMod val="10000"/>
                  </a:schemeClr>
                </a:solidFill>
                <a:latin typeface="Arial" charset="0"/>
              </a:rPr>
              <a:t>Срок заключения соглашений с ОМС</a:t>
            </a:r>
          </a:p>
        </p:txBody>
      </p:sp>
      <p:sp>
        <p:nvSpPr>
          <p:cNvPr id="13" name="Скругленный прямоугольник 12"/>
          <p:cNvSpPr/>
          <p:nvPr/>
        </p:nvSpPr>
        <p:spPr bwMode="auto">
          <a:xfrm>
            <a:off x="5660775" y="4270681"/>
            <a:ext cx="2667000" cy="914400"/>
          </a:xfrm>
          <a:prstGeom prst="roundRect">
            <a:avLst/>
          </a:prstGeom>
          <a:ln>
            <a:headEnd type="none"/>
            <a:tailEnd type="triangle" w="med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1600" b="1" dirty="0">
                <a:solidFill>
                  <a:schemeClr val="accent1">
                    <a:lumMod val="10000"/>
                  </a:schemeClr>
                </a:solidFill>
                <a:latin typeface="Arial" charset="0"/>
              </a:rPr>
              <a:t>не позднее </a:t>
            </a:r>
            <a:r>
              <a:rPr lang="ru-RU" sz="1600" b="1" dirty="0" smtClean="0">
                <a:solidFill>
                  <a:schemeClr val="accent1">
                    <a:lumMod val="10000"/>
                  </a:schemeClr>
                </a:solidFill>
                <a:latin typeface="Arial" charset="0"/>
              </a:rPr>
              <a:t>1 </a:t>
            </a:r>
            <a:r>
              <a:rPr lang="ru-RU" sz="1600" b="1" dirty="0">
                <a:solidFill>
                  <a:schemeClr val="accent1">
                    <a:lumMod val="10000"/>
                  </a:schemeClr>
                </a:solidFill>
                <a:latin typeface="Arial" charset="0"/>
              </a:rPr>
              <a:t>месяца со дня </a:t>
            </a:r>
            <a:r>
              <a:rPr lang="ru-RU" sz="1600" b="1" dirty="0" smtClean="0">
                <a:solidFill>
                  <a:schemeClr val="accent1">
                    <a:lumMod val="10000"/>
                  </a:schemeClr>
                </a:solidFill>
                <a:latin typeface="Arial" charset="0"/>
              </a:rPr>
              <a:t>распределения субсидий НПА</a:t>
            </a:r>
            <a:endParaRPr lang="ru-RU" sz="1600" b="1" dirty="0">
              <a:solidFill>
                <a:schemeClr val="accent1">
                  <a:lumMod val="10000"/>
                </a:scheme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80485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C8F4C04-759E-4915-ABBD-482F96D33DEA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118954" y="409675"/>
            <a:ext cx="6629400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Предоставление субсидий местным бюджетам по направлениям государственных программ Иркутской области</a:t>
            </a:r>
            <a:endParaRPr lang="ru-RU" sz="1400" b="1" dirty="0"/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13763748"/>
              </p:ext>
            </p:extLst>
          </p:nvPr>
        </p:nvGraphicFramePr>
        <p:xfrm>
          <a:off x="628438" y="1233860"/>
          <a:ext cx="7924800" cy="533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7041917" y="988057"/>
            <a:ext cx="1600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1800" b="1" i="1" dirty="0" smtClean="0">
                <a:solidFill>
                  <a:schemeClr val="tx2"/>
                </a:solidFill>
                <a:latin typeface="Cambria" pitchFamily="18" charset="0"/>
              </a:rPr>
              <a:t>13,</a:t>
            </a:r>
            <a:r>
              <a:rPr lang="ru-RU" sz="1800" b="1" i="1" dirty="0" smtClean="0">
                <a:solidFill>
                  <a:schemeClr val="tx2"/>
                </a:solidFill>
                <a:latin typeface="Cambria" pitchFamily="18" charset="0"/>
              </a:rPr>
              <a:t>9</a:t>
            </a:r>
            <a:r>
              <a:rPr lang="en-US" sz="1800" b="1" i="1" dirty="0" smtClean="0">
                <a:solidFill>
                  <a:schemeClr val="tx2"/>
                </a:solidFill>
                <a:latin typeface="Cambria" pitchFamily="18" charset="0"/>
              </a:rPr>
              <a:t> </a:t>
            </a:r>
            <a:r>
              <a:rPr lang="ru-RU" sz="1800" b="1" i="1" dirty="0" smtClean="0">
                <a:solidFill>
                  <a:schemeClr val="tx2"/>
                </a:solidFill>
                <a:latin typeface="Cambria" pitchFamily="18" charset="0"/>
              </a:rPr>
              <a:t>млрд руб.</a:t>
            </a:r>
            <a:endParaRPr lang="ru-RU" sz="1800" b="1" i="1" dirty="0">
              <a:solidFill>
                <a:schemeClr val="tx2"/>
              </a:solidFill>
              <a:latin typeface="Cambria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 bwMode="auto">
          <a:xfrm>
            <a:off x="5928519" y="2665702"/>
            <a:ext cx="228600" cy="228600"/>
          </a:xfrm>
          <a:prstGeom prst="rect">
            <a:avLst/>
          </a:prstGeom>
          <a:solidFill>
            <a:srgbClr val="C7E0FB"/>
          </a:solidFill>
          <a:ln w="3175" cap="rnd" cmpd="sng" algn="ctr">
            <a:solidFill>
              <a:srgbClr val="C7E0FB"/>
            </a:solidFill>
            <a:prstDash val="solid"/>
            <a:round/>
            <a:headEnd type="none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ru-RU" smtClean="0">
              <a:latin typeface="Arial" charset="0"/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413919" y="5742659"/>
            <a:ext cx="228600" cy="228600"/>
          </a:xfrm>
          <a:prstGeom prst="rect">
            <a:avLst/>
          </a:prstGeom>
          <a:solidFill>
            <a:srgbClr val="5EA6F4"/>
          </a:solidFill>
          <a:ln w="3175" cap="rnd" cmpd="sng" algn="ctr">
            <a:solidFill>
              <a:srgbClr val="5EA6F4"/>
            </a:solidFill>
            <a:prstDash val="solid"/>
            <a:round/>
            <a:headEnd type="none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mtClean="0">
              <a:latin typeface="Arial" charset="0"/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2270919" y="4142459"/>
            <a:ext cx="228600" cy="228600"/>
          </a:xfrm>
          <a:prstGeom prst="rect">
            <a:avLst/>
          </a:prstGeom>
          <a:solidFill>
            <a:srgbClr val="CDD9F5"/>
          </a:solidFill>
          <a:ln w="3175" cap="rnd" cmpd="sng" algn="ctr">
            <a:solidFill>
              <a:srgbClr val="CDD9F5"/>
            </a:solidFill>
            <a:prstDash val="solid"/>
            <a:round/>
            <a:headEnd type="none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mtClean="0">
              <a:latin typeface="Arial" charset="0"/>
            </a:endParaRPr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2499519" y="2260608"/>
            <a:ext cx="228600" cy="228600"/>
          </a:xfrm>
          <a:prstGeom prst="rect">
            <a:avLst/>
          </a:prstGeom>
          <a:solidFill>
            <a:srgbClr val="839FE7"/>
          </a:solidFill>
          <a:ln w="3175" cap="rnd" cmpd="sng" algn="ctr">
            <a:solidFill>
              <a:srgbClr val="839FE7"/>
            </a:solidFill>
            <a:prstDash val="solid"/>
            <a:round/>
            <a:headEnd type="none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mtClean="0">
              <a:latin typeface="Arial" charset="0"/>
            </a:endParaRPr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3185319" y="1803408"/>
            <a:ext cx="228600" cy="228600"/>
          </a:xfrm>
          <a:prstGeom prst="rect">
            <a:avLst/>
          </a:prstGeom>
          <a:solidFill>
            <a:srgbClr val="1F83EF"/>
          </a:solidFill>
          <a:ln w="3175" cap="rnd" cmpd="sng" algn="ctr">
            <a:solidFill>
              <a:srgbClr val="1F83EF"/>
            </a:solidFill>
            <a:prstDash val="solid"/>
            <a:round/>
            <a:headEnd type="none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mtClean="0">
              <a:latin typeface="Arial" charset="0"/>
            </a:endParaRPr>
          </a:p>
        </p:txBody>
      </p:sp>
      <p:sp>
        <p:nvSpPr>
          <p:cNvPr id="15" name="Прямоугольник 14"/>
          <p:cNvSpPr/>
          <p:nvPr/>
        </p:nvSpPr>
        <p:spPr bwMode="auto">
          <a:xfrm>
            <a:off x="3718719" y="1433982"/>
            <a:ext cx="228600" cy="228600"/>
          </a:xfrm>
          <a:prstGeom prst="rect">
            <a:avLst/>
          </a:prstGeom>
          <a:solidFill>
            <a:srgbClr val="0044F0"/>
          </a:solidFill>
          <a:ln w="3175" cap="rnd" cmpd="sng" algn="ctr">
            <a:solidFill>
              <a:srgbClr val="0044F0"/>
            </a:solidFill>
            <a:prstDash val="solid"/>
            <a:round/>
            <a:headEnd type="none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mtClean="0">
              <a:latin typeface="Arial" charset="0"/>
            </a:endParaRPr>
          </a:p>
        </p:txBody>
      </p:sp>
      <p:sp>
        <p:nvSpPr>
          <p:cNvPr id="16" name="Прямоугольник 15"/>
          <p:cNvSpPr/>
          <p:nvPr/>
        </p:nvSpPr>
        <p:spPr bwMode="auto">
          <a:xfrm>
            <a:off x="4099719" y="1803408"/>
            <a:ext cx="228600" cy="228600"/>
          </a:xfrm>
          <a:prstGeom prst="rect">
            <a:avLst/>
          </a:prstGeom>
          <a:solidFill>
            <a:srgbClr val="999999"/>
          </a:solidFill>
          <a:ln w="3175" cap="rnd" cmpd="sng" algn="ctr">
            <a:solidFill>
              <a:srgbClr val="999999"/>
            </a:solidFill>
            <a:prstDash val="solid"/>
            <a:round/>
            <a:headEnd type="none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mtClean="0">
              <a:latin typeface="Arial" charset="0"/>
            </a:endParaRPr>
          </a:p>
        </p:txBody>
      </p:sp>
      <p:sp>
        <p:nvSpPr>
          <p:cNvPr id="17" name="Прямоугольник 16"/>
          <p:cNvSpPr/>
          <p:nvPr/>
        </p:nvSpPr>
        <p:spPr bwMode="auto">
          <a:xfrm>
            <a:off x="4217988" y="1473113"/>
            <a:ext cx="228600" cy="228600"/>
          </a:xfrm>
          <a:prstGeom prst="rect">
            <a:avLst/>
          </a:prstGeom>
          <a:solidFill>
            <a:srgbClr val="000000"/>
          </a:solidFill>
          <a:ln w="3175" cap="rnd" cmpd="sng" algn="ctr">
            <a:solidFill>
              <a:srgbClr val="000000"/>
            </a:solidFill>
            <a:prstDash val="solid"/>
            <a:round/>
            <a:headEnd type="none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mtClean="0">
              <a:latin typeface="Arial" charset="0"/>
            </a:endParaRPr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4366419" y="1153448"/>
            <a:ext cx="228600" cy="228600"/>
          </a:xfrm>
          <a:prstGeom prst="rect">
            <a:avLst/>
          </a:prstGeom>
          <a:solidFill>
            <a:srgbClr val="2D85F1"/>
          </a:solidFill>
          <a:ln w="3175" cap="rnd" cmpd="sng" algn="ctr">
            <a:solidFill>
              <a:srgbClr val="5EA1F5"/>
            </a:solidFill>
            <a:prstDash val="solid"/>
            <a:round/>
            <a:headEnd type="none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mtClean="0">
              <a:latin typeface="Arial" charset="0"/>
            </a:endParaRPr>
          </a:p>
        </p:txBody>
      </p:sp>
      <p:sp>
        <p:nvSpPr>
          <p:cNvPr id="19" name="TextBox 1"/>
          <p:cNvSpPr txBox="1"/>
          <p:nvPr/>
        </p:nvSpPr>
        <p:spPr>
          <a:xfrm>
            <a:off x="1585119" y="5742659"/>
            <a:ext cx="1828800" cy="22860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dirty="0" smtClean="0"/>
              <a:t>Развитие образования</a:t>
            </a:r>
            <a:endParaRPr lang="ru-RU" sz="1200" dirty="0"/>
          </a:p>
        </p:txBody>
      </p:sp>
      <p:sp>
        <p:nvSpPr>
          <p:cNvPr id="20" name="TextBox 1"/>
          <p:cNvSpPr txBox="1"/>
          <p:nvPr/>
        </p:nvSpPr>
        <p:spPr>
          <a:xfrm>
            <a:off x="594519" y="4142459"/>
            <a:ext cx="1729498" cy="22860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dirty="0" smtClean="0"/>
              <a:t>Дорожное хозяйство</a:t>
            </a:r>
            <a:endParaRPr lang="ru-RU" sz="1200" dirty="0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270919" y="2999459"/>
            <a:ext cx="228600" cy="228600"/>
          </a:xfrm>
          <a:prstGeom prst="rect">
            <a:avLst/>
          </a:prstGeom>
          <a:solidFill>
            <a:srgbClr val="E0EDFD"/>
          </a:solidFill>
          <a:ln w="3175" cap="rnd" cmpd="sng" algn="ctr">
            <a:solidFill>
              <a:srgbClr val="E0EDFD"/>
            </a:solidFill>
            <a:prstDash val="solid"/>
            <a:round/>
            <a:headEnd type="none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mtClean="0">
              <a:latin typeface="Arial" charset="0"/>
            </a:endParaRPr>
          </a:p>
        </p:txBody>
      </p:sp>
      <p:sp>
        <p:nvSpPr>
          <p:cNvPr id="21" name="TextBox 1"/>
          <p:cNvSpPr txBox="1"/>
          <p:nvPr/>
        </p:nvSpPr>
        <p:spPr>
          <a:xfrm>
            <a:off x="2522621" y="1074737"/>
            <a:ext cx="1729498" cy="45720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dirty="0" smtClean="0"/>
              <a:t>Развитие сельского хозяйства</a:t>
            </a:r>
            <a:endParaRPr lang="ru-RU" sz="1200" dirty="0"/>
          </a:p>
        </p:txBody>
      </p:sp>
      <p:sp>
        <p:nvSpPr>
          <p:cNvPr id="22" name="TextBox 1"/>
          <p:cNvSpPr txBox="1"/>
          <p:nvPr/>
        </p:nvSpPr>
        <p:spPr>
          <a:xfrm>
            <a:off x="213519" y="2903537"/>
            <a:ext cx="1981200" cy="22860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dirty="0" smtClean="0"/>
              <a:t>Экономическое развитие</a:t>
            </a:r>
            <a:endParaRPr lang="ru-RU" sz="1200" dirty="0"/>
          </a:p>
        </p:txBody>
      </p:sp>
      <p:sp>
        <p:nvSpPr>
          <p:cNvPr id="23" name="TextBox 1"/>
          <p:cNvSpPr txBox="1"/>
          <p:nvPr/>
        </p:nvSpPr>
        <p:spPr>
          <a:xfrm>
            <a:off x="594519" y="1540135"/>
            <a:ext cx="3046332" cy="44900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dirty="0" smtClean="0"/>
              <a:t>Развитие физической культуры и спорта (0,2 млрд руб. или 2%)</a:t>
            </a:r>
            <a:endParaRPr lang="ru-RU" sz="1200" dirty="0"/>
          </a:p>
        </p:txBody>
      </p:sp>
      <p:sp>
        <p:nvSpPr>
          <p:cNvPr id="24" name="TextBox 1"/>
          <p:cNvSpPr txBox="1"/>
          <p:nvPr/>
        </p:nvSpPr>
        <p:spPr>
          <a:xfrm>
            <a:off x="289719" y="2217737"/>
            <a:ext cx="2209800" cy="22860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dirty="0" smtClean="0"/>
              <a:t>Охрана окружающей среды</a:t>
            </a:r>
            <a:endParaRPr lang="ru-RU" sz="1200" dirty="0"/>
          </a:p>
        </p:txBody>
      </p:sp>
      <p:sp>
        <p:nvSpPr>
          <p:cNvPr id="25" name="TextBox 1"/>
          <p:cNvSpPr txBox="1"/>
          <p:nvPr/>
        </p:nvSpPr>
        <p:spPr>
          <a:xfrm>
            <a:off x="4396207" y="1883143"/>
            <a:ext cx="2209800" cy="22860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dirty="0" smtClean="0"/>
              <a:t>Развитие культуры</a:t>
            </a:r>
            <a:endParaRPr lang="ru-RU" sz="1200" dirty="0"/>
          </a:p>
        </p:txBody>
      </p:sp>
      <p:sp>
        <p:nvSpPr>
          <p:cNvPr id="26" name="TextBox 1"/>
          <p:cNvSpPr txBox="1"/>
          <p:nvPr/>
        </p:nvSpPr>
        <p:spPr>
          <a:xfrm>
            <a:off x="4595019" y="1473477"/>
            <a:ext cx="2667000" cy="22860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dirty="0" smtClean="0"/>
              <a:t>Социальная поддержка населения</a:t>
            </a:r>
            <a:endParaRPr lang="ru-RU" sz="1200" dirty="0"/>
          </a:p>
        </p:txBody>
      </p:sp>
      <p:sp>
        <p:nvSpPr>
          <p:cNvPr id="27" name="TextBox 1"/>
          <p:cNvSpPr txBox="1"/>
          <p:nvPr/>
        </p:nvSpPr>
        <p:spPr>
          <a:xfrm>
            <a:off x="4693444" y="1132920"/>
            <a:ext cx="2209800" cy="22860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dirty="0" smtClean="0"/>
              <a:t>Развитие транспорта</a:t>
            </a:r>
            <a:endParaRPr lang="ru-RU" sz="1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385719" y="5181025"/>
            <a:ext cx="194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(</a:t>
            </a:r>
            <a:r>
              <a:rPr lang="ru-RU" dirty="0" smtClean="0"/>
              <a:t>3,2 </a:t>
            </a:r>
            <a:r>
              <a:rPr lang="ru-RU" dirty="0"/>
              <a:t>млрд руб. или </a:t>
            </a:r>
            <a:r>
              <a:rPr lang="ru-RU" dirty="0" smtClean="0"/>
              <a:t>23%)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548136" y="5977684"/>
            <a:ext cx="190276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(2,5 </a:t>
            </a:r>
            <a:r>
              <a:rPr lang="ru-RU" dirty="0"/>
              <a:t>млрд руб. или </a:t>
            </a:r>
            <a:r>
              <a:rPr lang="ru-RU" dirty="0" smtClean="0"/>
              <a:t>18%)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94519" y="4394845"/>
            <a:ext cx="203100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(2,3 </a:t>
            </a:r>
            <a:r>
              <a:rPr lang="ru-RU" dirty="0"/>
              <a:t>млрд руб. или </a:t>
            </a:r>
            <a:r>
              <a:rPr lang="ru-RU" dirty="0" smtClean="0"/>
              <a:t>16,5%)</a:t>
            </a:r>
            <a:endParaRPr lang="ru-RU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213519" y="2397938"/>
            <a:ext cx="194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(0,5 </a:t>
            </a:r>
            <a:r>
              <a:rPr lang="ru-RU" dirty="0"/>
              <a:t>млрд руб. или </a:t>
            </a:r>
            <a:r>
              <a:rPr lang="ru-RU" dirty="0" smtClean="0"/>
              <a:t>3,6%)</a:t>
            </a:r>
            <a:endParaRPr lang="ru-RU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213519" y="3159938"/>
            <a:ext cx="194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(0,5 </a:t>
            </a:r>
            <a:r>
              <a:rPr lang="ru-RU" dirty="0"/>
              <a:t>млрд руб. или </a:t>
            </a:r>
            <a:r>
              <a:rPr lang="ru-RU" dirty="0" smtClean="0"/>
              <a:t>3,6%)</a:t>
            </a:r>
            <a:endParaRPr lang="ru-RU" dirty="0"/>
          </a:p>
        </p:txBody>
      </p:sp>
      <p:sp>
        <p:nvSpPr>
          <p:cNvPr id="33" name="Прямоугольник 32"/>
          <p:cNvSpPr/>
          <p:nvPr/>
        </p:nvSpPr>
        <p:spPr>
          <a:xfrm>
            <a:off x="4612596" y="2074378"/>
            <a:ext cx="19460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(0,5 </a:t>
            </a:r>
            <a:r>
              <a:rPr lang="ru-RU" dirty="0"/>
              <a:t>млрд руб. или </a:t>
            </a:r>
            <a:r>
              <a:rPr lang="ru-RU" dirty="0" smtClean="0"/>
              <a:t>3,6%)</a:t>
            </a:r>
            <a:endParaRPr lang="ru-RU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6157119" y="3269207"/>
            <a:ext cx="190276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(3,5 млрд руб. или </a:t>
            </a:r>
            <a:r>
              <a:rPr lang="ru-RU" dirty="0" smtClean="0"/>
              <a:t>25%)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0855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C8F4C04-759E-4915-ABBD-482F96D33DEA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137015" y="312737"/>
            <a:ext cx="6629400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Предоставление субсидий местным бюджетам в разрезе исполнительных органов государственной власти Иркутской области</a:t>
            </a:r>
            <a:endParaRPr lang="ru-RU" sz="1400" b="1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9745925"/>
              </p:ext>
            </p:extLst>
          </p:nvPr>
        </p:nvGraphicFramePr>
        <p:xfrm>
          <a:off x="289719" y="998537"/>
          <a:ext cx="8305800" cy="5270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0663"/>
                <a:gridCol w="2436472"/>
                <a:gridCol w="1918602"/>
                <a:gridCol w="1250187"/>
                <a:gridCol w="1180676"/>
                <a:gridCol w="1219200"/>
              </a:tblGrid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ИОГВ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05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Объем субсидий (в соответствии со сводной бюджетной росписью на 31 декабря 2017 года),</a:t>
                      </a:r>
                      <a:r>
                        <a:rPr lang="ru-RU" sz="105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млн. руб.</a:t>
                      </a:r>
                      <a:endParaRPr lang="ru-RU" sz="105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Объем распределенной субсидии на 31 декабря 2017 года, </a:t>
                      </a:r>
                      <a:r>
                        <a:rPr lang="ru-RU" sz="105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млн. руб.</a:t>
                      </a:r>
                      <a:endParaRPr lang="ru-RU" sz="105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Нераспределенные остатки на 31 декабря 2017 года,</a:t>
                      </a:r>
                      <a:r>
                        <a:rPr lang="ru-RU" sz="105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млн. руб.</a:t>
                      </a:r>
                      <a:endParaRPr lang="ru-RU" sz="105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Исполнено муниципальными образованиями на 01.01.2018 года,</a:t>
                      </a:r>
                      <a:r>
                        <a:rPr lang="ru-RU" sz="105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млн. руб.</a:t>
                      </a:r>
                      <a:endParaRPr lang="ru-RU" sz="105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строительства, дорожного хозяйства Иркутской области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8 878,1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8 806,7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71,4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8 213,7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жилищной политики, энергетики и транспорта Иркутской области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3 559,3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3 559,3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3 440,2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экономического развития Иркутской области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517,4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517,4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511,7</a:t>
                      </a:r>
                    </a:p>
                  </a:txBody>
                  <a:tcPr marL="0" marR="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природных ресурсов и экологии Иркутской области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431,3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431,3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365,4</a:t>
                      </a:r>
                    </a:p>
                  </a:txBody>
                  <a:tcPr marL="0" marR="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образования Иркутской области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130,1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130,1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129,3</a:t>
                      </a:r>
                    </a:p>
                  </a:txBody>
                  <a:tcPr marL="0" marR="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социального развития, опеки и попечительства Иркутской области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110,4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110,4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110,4</a:t>
                      </a:r>
                    </a:p>
                  </a:txBody>
                  <a:tcPr marL="0" marR="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по молодежной политике Иркутской области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109,4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109,4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108,3</a:t>
                      </a:r>
                    </a:p>
                  </a:txBody>
                  <a:tcPr marL="0" marR="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культуры и архивов Иркутской области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87,3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87,3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87,3</a:t>
                      </a:r>
                    </a:p>
                  </a:txBody>
                  <a:tcPr marL="0" marR="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спорта Иркутской области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25,0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25,0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24,9</a:t>
                      </a:r>
                    </a:p>
                  </a:txBody>
                  <a:tcPr marL="0" marR="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сельского хозяйства Иркутской области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20,8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20,8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20,8</a:t>
                      </a:r>
                    </a:p>
                  </a:txBody>
                  <a:tcPr marL="0" marR="0" marT="0" marB="0" anchor="ctr"/>
                </a:tc>
              </a:tr>
              <a:tr h="27432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Всего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13 869,1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13 797,7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71,4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13 012,0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589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C8F4C04-759E-4915-ABBD-482F96D33DEA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137015" y="312737"/>
            <a:ext cx="6629400" cy="73866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1400" b="1" dirty="0"/>
              <a:t>Условия по срокам распределения средств </a:t>
            </a:r>
            <a:r>
              <a:rPr lang="ru-RU" sz="1400" b="1" dirty="0" smtClean="0"/>
              <a:t>федерального бюджета и </a:t>
            </a:r>
            <a:r>
              <a:rPr lang="ru-RU" sz="1400" b="1" dirty="0"/>
              <a:t>заключения соглашений </a:t>
            </a:r>
            <a:endParaRPr lang="ru-RU" sz="1400" b="1" dirty="0" smtClean="0"/>
          </a:p>
          <a:p>
            <a:pPr algn="ctr"/>
            <a:r>
              <a:rPr lang="ru-RU" sz="1400" b="1" dirty="0" smtClean="0"/>
              <a:t>(</a:t>
            </a:r>
            <a:r>
              <a:rPr lang="ru-RU" sz="1400" b="1" dirty="0"/>
              <a:t>Постановление Правительства РФ от 30.09.2014 N </a:t>
            </a:r>
            <a:r>
              <a:rPr lang="ru-RU" sz="1400" b="1" dirty="0" smtClean="0"/>
              <a:t>999)</a:t>
            </a:r>
            <a:endParaRPr lang="ru-RU" sz="1400" b="1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9834714"/>
              </p:ext>
            </p:extLst>
          </p:nvPr>
        </p:nvGraphicFramePr>
        <p:xfrm>
          <a:off x="365918" y="1379537"/>
          <a:ext cx="8153401" cy="487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284"/>
                <a:gridCol w="1881317"/>
                <a:gridCol w="1066800"/>
                <a:gridCol w="990600"/>
                <a:gridCol w="990600"/>
                <a:gridCol w="990600"/>
                <a:gridCol w="1981200"/>
              </a:tblGrid>
              <a:tr h="8866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11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05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2014 год</a:t>
                      </a:r>
                      <a:endParaRPr lang="ru-RU" sz="105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05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2015 год</a:t>
                      </a:r>
                      <a:endParaRPr lang="ru-RU" sz="105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2016 год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2017 год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2018 год</a:t>
                      </a:r>
                    </a:p>
                  </a:txBody>
                  <a:tcPr anchor="ctr"/>
                </a:tc>
              </a:tr>
              <a:tr h="212066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утверждения акта Правительства РФ, устанавливающего распределение средств федерального бюджета между бюджетами субъектов РФ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мая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мая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февраля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Распределение в законе о федеральном бюджете, принимаемом в декабре года,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предшествующего году предоставления средств федерального бюджета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субъектам РФ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18694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E0EDF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заключения соглашений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E0EDF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сентября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E0EDF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августа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E0EDF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июля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E0EDF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марта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E0EDF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февраля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E0EDFD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1598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147638" y="2674937"/>
            <a:ext cx="8621711" cy="492443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b="1" i="1" dirty="0" smtClean="0">
                <a:solidFill>
                  <a:schemeClr val="tx2"/>
                </a:solidFill>
                <a:latin typeface="Cambria" pitchFamily="18" charset="0"/>
              </a:rPr>
              <a:t>СПАСИБО ЗА ВНИМАНИЕ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C8F4C04-759E-4915-ABBD-482F96D33DEA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5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0906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C8F4C04-759E-4915-ABBD-482F96D33DEA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111894" y="257094"/>
            <a:ext cx="6629400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Соглашения о предоставлении субсидий местным бюджетам в разрезе исполнительных органов государственной власти Иркутской области</a:t>
            </a:r>
            <a:endParaRPr lang="ru-RU" sz="1400" b="1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9771119"/>
              </p:ext>
            </p:extLst>
          </p:nvPr>
        </p:nvGraphicFramePr>
        <p:xfrm>
          <a:off x="137320" y="792514"/>
          <a:ext cx="8600282" cy="50777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8157"/>
                <a:gridCol w="2074063"/>
                <a:gridCol w="825376"/>
                <a:gridCol w="1105024"/>
                <a:gridCol w="1105024"/>
                <a:gridCol w="3162638"/>
              </a:tblGrid>
              <a:tr h="15240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ИОГВ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gridSpan="3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Количество заключенных соглашений с органами местного самоуправления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Примечание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70840">
                <a:tc vMerge="1"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План, ед.</a:t>
                      </a:r>
                      <a:endParaRPr lang="ru-RU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Факт на 01.01.2018, ед.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Не заключено, ед.</a:t>
                      </a: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строительства, дорожного хозяйства Иркутской области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210</a:t>
                      </a:r>
                      <a:endParaRPr lang="ru-RU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209</a:t>
                      </a:r>
                      <a:endParaRPr lang="ru-RU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соглашение </a:t>
                      </a:r>
                      <a:r>
                        <a:rPr lang="ru-RU" sz="1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не заключено</a:t>
                      </a:r>
                      <a:r>
                        <a:rPr lang="ru-RU" sz="10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в связи с тем, что органы местного самоуправления не предоставили в срок пакет документов, необходимый для заключения соглашений</a:t>
                      </a:r>
                      <a:endParaRPr lang="ru-RU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4955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жилищной политики, энергетики и транспорта Иркутской области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147</a:t>
                      </a:r>
                      <a:endParaRPr lang="ru-RU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147</a:t>
                      </a:r>
                      <a:endParaRPr lang="ru-RU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Все соглашения заключены</a:t>
                      </a:r>
                    </a:p>
                  </a:txBody>
                  <a:tcPr marL="0" marR="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экономического развития Иркутской области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466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466</a:t>
                      </a:r>
                      <a:endParaRPr lang="ru-RU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Все соглашения заключены</a:t>
                      </a:r>
                    </a:p>
                  </a:txBody>
                  <a:tcPr marL="0" marR="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природных ресурсов и экологии Иркутской области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19</a:t>
                      </a:r>
                      <a:endParaRPr lang="ru-RU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19</a:t>
                      </a:r>
                      <a:endParaRPr lang="ru-RU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Все соглашения заключены</a:t>
                      </a:r>
                    </a:p>
                  </a:txBody>
                  <a:tcPr marL="0" marR="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образования Иркутской области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66</a:t>
                      </a:r>
                      <a:endParaRPr lang="ru-RU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66</a:t>
                      </a:r>
                      <a:endParaRPr lang="ru-RU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Все соглашения заключены</a:t>
                      </a:r>
                    </a:p>
                  </a:txBody>
                  <a:tcPr marL="0" marR="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социального развития, опеки и попечительства Иркутской области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Все соглашения заключены</a:t>
                      </a:r>
                    </a:p>
                  </a:txBody>
                  <a:tcPr marL="0" marR="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по молодежной политике Иркутской области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b="0" i="0" u="none" strike="noStrike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b="0" i="0" u="none" strike="noStrike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Все соглашения заключены</a:t>
                      </a:r>
                    </a:p>
                  </a:txBody>
                  <a:tcPr marL="0" marR="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культуры и архивов Иркутской области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101</a:t>
                      </a:r>
                      <a:endParaRPr lang="ru-RU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101</a:t>
                      </a:r>
                      <a:endParaRPr lang="ru-RU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Все соглашения заключены</a:t>
                      </a:r>
                    </a:p>
                  </a:txBody>
                  <a:tcPr marL="0" marR="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спорта Иркутской области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42</a:t>
                      </a:r>
                      <a:endParaRPr lang="ru-RU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Все соглашения заключены</a:t>
                      </a:r>
                    </a:p>
                  </a:txBody>
                  <a:tcPr marL="0" marR="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сельского хозяйства Иркутской области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Все соглашения заключены</a:t>
                      </a:r>
                      <a:endParaRPr lang="ru-RU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27432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Всего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ru-RU" sz="1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173</a:t>
                      </a:r>
                      <a:endParaRPr lang="ru-RU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ru-RU" sz="1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172</a:t>
                      </a:r>
                      <a:endParaRPr lang="ru-RU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ru-RU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2817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#10;&lt;root&gt;&lt;version val=&quot;14478&quot;/&gt;&lt;partner val=&quot;536&quot;/&gt;&lt;CPresentation id=&quot;1&quot;&gt;&lt;m_defprecNumber idref=&quot;2&quot;/&gt;&lt;m_defprecPercent idref=&quot;3&quot;/&gt;&lt;m_defprecDate idref=&quot;4&quot;/&gt;&lt;m_defprecYear idref=&quot;5&quot;/&gt;&lt;m_defprecQuarter idref=&quot;6&quot;/&gt;&lt;m_defprecMonth idref=&quot;7&quot;/&gt;&lt;m_defprecWeek idref=&quot;8&quot;/&gt;&lt;m_defprecDay idref=&quot;9&quot;/&gt;&lt;/CPresentation&gt;&lt;CDefaultPrec id=&quot;9&quot;&gt;&lt;m_precDefault/&gt;&lt;/CDefaultPrec&gt;&lt;CDefaultPrec id=&quot;8&quot;&gt;&lt;m_precDefault/&gt;&lt;/CDefaultPrec&gt;&lt;CDefaultPrec id=&quot;7&quot;&gt;&lt;m_precDefault/&gt;&lt;/CDefaultPrec&gt;&lt;CDefaultPrec id=&quot;6&quot;&gt;&lt;m_precDefault/&gt;&lt;/CDefaultPrec&gt;&lt;CDefaultPrec id=&quot;5&quot;&gt;&lt;m_precDefault/&gt;&lt;/CDefaultPrec&gt;&lt;CDefaultPrec id=&quot;4&quot;&gt;&lt;m_precDefault/&gt;&lt;/CDefaultPrec&gt;&lt;CDefaultPrec id=&quot;3&quot;&gt;&lt;m_precDefault/&gt;&lt;/CDefaultPrec&gt;&lt;CDefaultPrec id=&quot;2&quot;&gt;&lt;m_precDefault&gt;&lt;m_chDecimalSymbol val=&quot;,&quot;&gt;,&lt;/m_chDecimalSymbol&gt;&lt;m_nGroupingDigits val=&quot;3&quot;/&gt;&lt;m_chGroupingSymbol val=&quot;.&quot;&gt;.&lt;/m_chGroupingSymbol&gt;&lt;/m_precDefault&gt;&lt;/CDefaultPrec&gt;&lt;/root&gt;"/>
  <p:tag name="THINKCELLUNDODONOTDELETE" val="72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jXspu.ymXk2YXexMlrrIfA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mRNX83P3E0muLNgeeZQ7E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Ght5eznHzkiHqJe81stFY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HqOWmkB06G12f2q.voc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IpSZtwW_O0adpfNTuRFwz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dVnHWX9mwk6QmJ4rQ8GKGQ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f58qL94fD02i6jZ3q4.RBw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ocTEMt6E2TY4OvyletRA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  <p:tag name="THINKCELLSTATEDONOTDELETE" val="NIVtqXuhm0uXKdRE7q_rYA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5cxUdhonPE.N2GPPKBnRGA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cK Disclaimer"/>
  <p:tag name="RESIZE" val="Yes"/>
  <p:tag name="LLEFT" val=" 210.125"/>
  <p:tag name="LTOP" val=" 469.87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heme/theme1.xml><?xml version="1.0" encoding="utf-8"?>
<a:theme xmlns:a="http://schemas.openxmlformats.org/drawingml/2006/main" name="Universal Template_RU">
  <a:themeElements>
    <a:clrScheme name="Universal Template_RU 2">
      <a:dk1>
        <a:srgbClr val="000000"/>
      </a:dk1>
      <a:lt1>
        <a:srgbClr val="FFFFFF"/>
      </a:lt1>
      <a:dk2>
        <a:srgbClr val="002960"/>
      </a:dk2>
      <a:lt2>
        <a:srgbClr val="FFFFFF"/>
      </a:lt2>
      <a:accent1>
        <a:srgbClr val="C7E0FB"/>
      </a:accent1>
      <a:accent2>
        <a:srgbClr val="91B0FF"/>
      </a:accent2>
      <a:accent3>
        <a:srgbClr val="FFFFFF"/>
      </a:accent3>
      <a:accent4>
        <a:srgbClr val="000000"/>
      </a:accent4>
      <a:accent5>
        <a:srgbClr val="E0EDFD"/>
      </a:accent5>
      <a:accent6>
        <a:srgbClr val="839FE7"/>
      </a:accent6>
      <a:hlink>
        <a:srgbClr val="0066CC"/>
      </a:hlink>
      <a:folHlink>
        <a:srgbClr val="002960"/>
      </a:folHlink>
    </a:clrScheme>
    <a:fontScheme name="Universal Template_RU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38100" cap="rnd" cmpd="sng" algn="ctr">
          <a:solidFill>
            <a:schemeClr val="accent1">
              <a:lumMod val="25000"/>
            </a:schemeClr>
          </a:solidFill>
          <a:prstDash val="solid"/>
          <a:round/>
          <a:headEnd type="none"/>
          <a:tailEnd type="triangle" w="med" len="lg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>
          <a:defRPr smtClean="0"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Universal Template_RU 1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FFFF"/>
        </a:accent1>
        <a:accent2>
          <a:srgbClr val="D0D0D0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BCBCBC"/>
        </a:accent6>
        <a:hlink>
          <a:srgbClr val="909090"/>
        </a:hlink>
        <a:folHlink>
          <a:srgbClr val="6060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iversal Template_RU 2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91B0FF"/>
        </a:accent2>
        <a:accent3>
          <a:srgbClr val="FFFFFF"/>
        </a:accent3>
        <a:accent4>
          <a:srgbClr val="000000"/>
        </a:accent4>
        <a:accent5>
          <a:srgbClr val="E0EDFD"/>
        </a:accent5>
        <a:accent6>
          <a:srgbClr val="839FE7"/>
        </a:accent6>
        <a:hlink>
          <a:srgbClr val="0066CC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iversal Template_RU 3">
        <a:dk1>
          <a:srgbClr val="002960"/>
        </a:dk1>
        <a:lt1>
          <a:srgbClr val="FFFFFF"/>
        </a:lt1>
        <a:dk2>
          <a:srgbClr val="002960"/>
        </a:dk2>
        <a:lt2>
          <a:srgbClr val="FFBE3D"/>
        </a:lt2>
        <a:accent1>
          <a:srgbClr val="0066CC"/>
        </a:accent1>
        <a:accent2>
          <a:srgbClr val="5F8DFF"/>
        </a:accent2>
        <a:accent3>
          <a:srgbClr val="AAACB6"/>
        </a:accent3>
        <a:accent4>
          <a:srgbClr val="DADADA"/>
        </a:accent4>
        <a:accent5>
          <a:srgbClr val="AAB8E2"/>
        </a:accent5>
        <a:accent6>
          <a:srgbClr val="557FE7"/>
        </a:accent6>
        <a:hlink>
          <a:srgbClr val="96C5F8"/>
        </a:hlink>
        <a:folHlink>
          <a:srgbClr val="D8E9F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niversal Template_RU 4">
        <a:dk1>
          <a:srgbClr val="000000"/>
        </a:dk1>
        <a:lt1>
          <a:srgbClr val="FFFFFF"/>
        </a:lt1>
        <a:dk2>
          <a:srgbClr val="000000"/>
        </a:dk2>
        <a:lt2>
          <a:srgbClr val="FFBE3D"/>
        </a:lt2>
        <a:accent1>
          <a:srgbClr val="002960"/>
        </a:accent1>
        <a:accent2>
          <a:srgbClr val="0066CC"/>
        </a:accent2>
        <a:accent3>
          <a:srgbClr val="AAAAAA"/>
        </a:accent3>
        <a:accent4>
          <a:srgbClr val="DADADA"/>
        </a:accent4>
        <a:accent5>
          <a:srgbClr val="AAACB6"/>
        </a:accent5>
        <a:accent6>
          <a:srgbClr val="005CB9"/>
        </a:accent6>
        <a:hlink>
          <a:srgbClr val="91B0FF"/>
        </a:hlink>
        <a:folHlink>
          <a:srgbClr val="C7E0F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niversal Template_RU 5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E0EDFD"/>
        </a:accent5>
        <a:accent6>
          <a:srgbClr val="E7B95C"/>
        </a:accent6>
        <a:hlink>
          <a:srgbClr val="4F8636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iversal Template_RU 6">
        <a:dk1>
          <a:srgbClr val="002960"/>
        </a:dk1>
        <a:lt1>
          <a:srgbClr val="FFFFFF"/>
        </a:lt1>
        <a:dk2>
          <a:srgbClr val="002960"/>
        </a:dk2>
        <a:lt2>
          <a:srgbClr val="FFBE3D"/>
        </a:lt2>
        <a:accent1>
          <a:srgbClr val="0066CC"/>
        </a:accent1>
        <a:accent2>
          <a:srgbClr val="4F8636"/>
        </a:accent2>
        <a:accent3>
          <a:srgbClr val="AAACB6"/>
        </a:accent3>
        <a:accent4>
          <a:srgbClr val="DADADA"/>
        </a:accent4>
        <a:accent5>
          <a:srgbClr val="AAB8E2"/>
        </a:accent5>
        <a:accent6>
          <a:srgbClr val="477930"/>
        </a:accent6>
        <a:hlink>
          <a:srgbClr val="FF9900"/>
        </a:hlink>
        <a:folHlink>
          <a:srgbClr val="FFBE3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niversal Template_RU 7">
        <a:dk1>
          <a:srgbClr val="000000"/>
        </a:dk1>
        <a:lt1>
          <a:srgbClr val="FFFFFF"/>
        </a:lt1>
        <a:dk2>
          <a:srgbClr val="000000"/>
        </a:dk2>
        <a:lt2>
          <a:srgbClr val="FFBE3D"/>
        </a:lt2>
        <a:accent1>
          <a:srgbClr val="0066CC"/>
        </a:accent1>
        <a:accent2>
          <a:srgbClr val="4F8636"/>
        </a:accent2>
        <a:accent3>
          <a:srgbClr val="AAAAAA"/>
        </a:accent3>
        <a:accent4>
          <a:srgbClr val="DADADA"/>
        </a:accent4>
        <a:accent5>
          <a:srgbClr val="AAB8E2"/>
        </a:accent5>
        <a:accent6>
          <a:srgbClr val="477930"/>
        </a:accent6>
        <a:hlink>
          <a:srgbClr val="FF9900"/>
        </a:hlink>
        <a:folHlink>
          <a:srgbClr val="FFBE3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niversal Template_RU 8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C7C293"/>
        </a:accent2>
        <a:accent3>
          <a:srgbClr val="FFFFFF"/>
        </a:accent3>
        <a:accent4>
          <a:srgbClr val="000000"/>
        </a:accent4>
        <a:accent5>
          <a:srgbClr val="E0EDFD"/>
        </a:accent5>
        <a:accent6>
          <a:srgbClr val="B4B085"/>
        </a:accent6>
        <a:hlink>
          <a:srgbClr val="50A2A0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iversal Template_RU 9">
        <a:dk1>
          <a:srgbClr val="002960"/>
        </a:dk1>
        <a:lt1>
          <a:srgbClr val="FFFFFF"/>
        </a:lt1>
        <a:dk2>
          <a:srgbClr val="002960"/>
        </a:dk2>
        <a:lt2>
          <a:srgbClr val="FFBE3D"/>
        </a:lt2>
        <a:accent1>
          <a:srgbClr val="0066CC"/>
        </a:accent1>
        <a:accent2>
          <a:srgbClr val="50A2A0"/>
        </a:accent2>
        <a:accent3>
          <a:srgbClr val="AAACB6"/>
        </a:accent3>
        <a:accent4>
          <a:srgbClr val="DADADA"/>
        </a:accent4>
        <a:accent5>
          <a:srgbClr val="AAB8E2"/>
        </a:accent5>
        <a:accent6>
          <a:srgbClr val="489291"/>
        </a:accent6>
        <a:hlink>
          <a:srgbClr val="C7C293"/>
        </a:hlink>
        <a:folHlink>
          <a:srgbClr val="FFBE3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niversal Template_RU 10">
        <a:dk1>
          <a:srgbClr val="000000"/>
        </a:dk1>
        <a:lt1>
          <a:srgbClr val="FFFFFF"/>
        </a:lt1>
        <a:dk2>
          <a:srgbClr val="000000"/>
        </a:dk2>
        <a:lt2>
          <a:srgbClr val="FFBE3D"/>
        </a:lt2>
        <a:accent1>
          <a:srgbClr val="174A7C"/>
        </a:accent1>
        <a:accent2>
          <a:srgbClr val="50A2A0"/>
        </a:accent2>
        <a:accent3>
          <a:srgbClr val="AAAAAA"/>
        </a:accent3>
        <a:accent4>
          <a:srgbClr val="DADADA"/>
        </a:accent4>
        <a:accent5>
          <a:srgbClr val="ABB1BF"/>
        </a:accent5>
        <a:accent6>
          <a:srgbClr val="489291"/>
        </a:accent6>
        <a:hlink>
          <a:srgbClr val="C7C293"/>
        </a:hlink>
        <a:folHlink>
          <a:srgbClr val="FFBE3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FFFFFF"/>
      </a:accent1>
      <a:accent2>
        <a:srgbClr val="D0D0D0"/>
      </a:accent2>
      <a:accent3>
        <a:srgbClr val="FFFFFF"/>
      </a:accent3>
      <a:accent4>
        <a:srgbClr val="000000"/>
      </a:accent4>
      <a:accent5>
        <a:srgbClr val="FFFFFF"/>
      </a:accent5>
      <a:accent6>
        <a:srgbClr val="BCBCBC"/>
      </a:accent6>
      <a:hlink>
        <a:srgbClr val="909090"/>
      </a:hlink>
      <a:folHlink>
        <a:srgbClr val="0000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32740</TotalTime>
  <Words>723</Words>
  <Application>Microsoft Office PowerPoint</Application>
  <PresentationFormat>Произвольный</PresentationFormat>
  <Paragraphs>210</Paragraphs>
  <Slides>7</Slides>
  <Notes>5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0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Cambria</vt:lpstr>
      <vt:lpstr>Times New Roman</vt:lpstr>
      <vt:lpstr>Universal Template_RU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Corporate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</dc:title>
  <dc:creator>Corporate</dc:creator>
  <cp:keywords>Message Universal Template A4</cp:keywords>
  <dc:description>Version 1.1</dc:description>
  <cp:lastModifiedBy>Светлана Петровна Любимова</cp:lastModifiedBy>
  <cp:revision>3078</cp:revision>
  <cp:lastPrinted>2018-06-28T14:13:24Z</cp:lastPrinted>
  <dcterms:created xsi:type="dcterms:W3CDTF">2006-03-07T14:01:06Z</dcterms:created>
  <dcterms:modified xsi:type="dcterms:W3CDTF">2018-06-29T01:41:11Z</dcterms:modified>
  <cp:category>POT - A4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Universal Objects">
    <vt:bool>true</vt:bool>
  </property>
  <property fmtid="{D5CDD505-2E9C-101B-9397-08002B2CF9AE}" pid="3" name="McKPaperSize">
    <vt:lpwstr>A4</vt:lpwstr>
  </property>
  <property fmtid="{D5CDD505-2E9C-101B-9397-08002B2CF9AE}" pid="4" name="NotesPageLayout">
    <vt:lpwstr>Message</vt:lpwstr>
  </property>
  <property fmtid="{D5CDD505-2E9C-101B-9397-08002B2CF9AE}" pid="5" name="Event">
    <vt:lpwstr>Документ для ИК</vt:lpwstr>
  </property>
  <property fmtid="{D5CDD505-2E9C-101B-9397-08002B2CF9AE}" pid="6" name="Delivery Date">
    <vt:lpwstr>Москва, 13 июня 2006 г.</vt:lpwstr>
  </property>
  <property fmtid="{D5CDD505-2E9C-101B-9397-08002B2CF9AE}" pid="7" name="Title">
    <vt:lpwstr>Название</vt:lpwstr>
  </property>
  <property fmtid="{D5CDD505-2E9C-101B-9397-08002B2CF9AE}" pid="8" name="Final">
    <vt:bool>true</vt:bool>
  </property>
  <property fmtid="{D5CDD505-2E9C-101B-9397-08002B2CF9AE}" pid="9" name="DocID">
    <vt:lpwstr>MOS-ROS005-200600608-SS1wm-r_c</vt:lpwstr>
  </property>
  <property fmtid="{D5CDD505-2E9C-101B-9397-08002B2CF9AE}" pid="10" name="DocIDinTitle">
    <vt:bool>false</vt:bool>
  </property>
  <property fmtid="{D5CDD505-2E9C-101B-9397-08002B2CF9AE}" pid="11" name="DocIDinSlide">
    <vt:bool>true</vt:bool>
  </property>
  <property fmtid="{D5CDD505-2E9C-101B-9397-08002B2CF9AE}" pid="12" name="DocIDPosition">
    <vt:i4>1</vt:i4>
  </property>
</Properties>
</file>