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4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76" r:id="rId5"/>
    <p:sldMasterId id="2147483704" r:id="rId6"/>
    <p:sldMasterId id="2147483732" r:id="rId7"/>
    <p:sldMasterId id="2147483758" r:id="rId8"/>
  </p:sldMasterIdLst>
  <p:notesMasterIdLst>
    <p:notesMasterId r:id="rId21"/>
  </p:notesMasterIdLst>
  <p:sldIdLst>
    <p:sldId id="568" r:id="rId9"/>
    <p:sldId id="1164" r:id="rId10"/>
    <p:sldId id="257" r:id="rId11"/>
    <p:sldId id="258" r:id="rId12"/>
    <p:sldId id="1151" r:id="rId13"/>
    <p:sldId id="1165" r:id="rId14"/>
    <p:sldId id="707" r:id="rId15"/>
    <p:sldId id="1161" r:id="rId16"/>
    <p:sldId id="1747" r:id="rId17"/>
    <p:sldId id="1788" r:id="rId18"/>
    <p:sldId id="1752" r:id="rId19"/>
    <p:sldId id="272" r:id="rId20"/>
  </p:sldIdLst>
  <p:sldSz cx="12192000" cy="6858000"/>
  <p:notesSz cx="12192000" cy="6858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Navigo" panose="020B0604020202020204" charset="0"/>
      <p:regular r:id="rId26"/>
      <p:bold r:id="rId27"/>
    </p:embeddedFont>
    <p:embeddedFont>
      <p:font typeface="Navigo Light" panose="02070503070706040303" charset="0"/>
      <p:regular r:id="rId28"/>
    </p:embeddedFont>
    <p:embeddedFont>
      <p:font typeface="Navigo Medium" panose="02070503070706040303" charset="0"/>
      <p:regular r:id="rId29"/>
    </p:embeddedFont>
    <p:embeddedFont>
      <p:font typeface="Navigo-Regular" panose="020B0604020202020204" charset="0"/>
      <p:regular r:id="rId30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авиных Наталья Витальевна" initials="СНВ" lastIdx="13" clrIdx="0">
    <p:extLst>
      <p:ext uri="{19B8F6BF-5375-455C-9EA6-DF929625EA0E}">
        <p15:presenceInfo xmlns:p15="http://schemas.microsoft.com/office/powerpoint/2012/main" userId="S-1-5-21-2683789610-3653154336-1241244227-789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F466AD-5CC3-16D1-BCE4-55CA1C9572F4}" v="2" dt="2023-03-28T02:22:32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47F_3689421E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838264487095124E-2"/>
          <c:y val="4.5319432781678395E-2"/>
          <c:w val="0.93769121928453425"/>
          <c:h val="0.807607103271778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PowerPoint]Лист1'!$B$1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6695A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36695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94C-4EAC-9474-12A476EF643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94C-4EAC-9474-12A476EF6433}"/>
              </c:ext>
            </c:extLst>
          </c:dPt>
          <c:dLbls>
            <c:dLbl>
              <c:idx val="0"/>
              <c:layout>
                <c:manualLayout>
                  <c:x val="-4.5763995674882284E-3"/>
                  <c:y val="-0.15678617486710858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050" b="1">
                      <a:solidFill>
                        <a:schemeClr val="tx1"/>
                      </a:solidFill>
                      <a:latin typeface="Navigo Light" panose="02070503070706040303" pitchFamily="18" charset="-52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3835150159958"/>
                      <c:h val="6.136836156926082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94C-4EAC-9474-12A476EF6433}"/>
                </c:ext>
              </c:extLst>
            </c:dLbl>
            <c:dLbl>
              <c:idx val="1"/>
              <c:layout>
                <c:manualLayout>
                  <c:x val="-1.0522115540997051E-3"/>
                  <c:y val="-0.20542100504790647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050" b="1">
                      <a:solidFill>
                        <a:schemeClr val="tx1"/>
                      </a:solidFill>
                      <a:latin typeface="Navigo Light" panose="02070503070706040303" pitchFamily="18" charset="-52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18860219460579"/>
                      <c:h val="5.40712912280883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94C-4EAC-9474-12A476EF6433}"/>
                </c:ext>
              </c:extLst>
            </c:dLbl>
            <c:dLbl>
              <c:idx val="2"/>
              <c:layout>
                <c:manualLayout>
                  <c:x val="-3.0509330449921337E-3"/>
                  <c:y val="-0.26855071851723533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050" b="1">
                      <a:solidFill>
                        <a:schemeClr val="tx1"/>
                      </a:solidFill>
                      <a:latin typeface="Navigo Light" panose="02070503070706040303" pitchFamily="18" charset="-52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29046828459007"/>
                      <c:h val="5.04227560575020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894C-4EAC-9474-12A476EF6433}"/>
                </c:ext>
              </c:extLst>
            </c:dLbl>
            <c:dLbl>
              <c:idx val="3"/>
              <c:layout>
                <c:manualLayout>
                  <c:x val="-4.5763995674883125E-3"/>
                  <c:y val="-0.3519874030732157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0358030596294"/>
                      <c:h val="5.771982639867457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94C-4EAC-9474-12A476EF643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94C-4EAC-9474-12A476EF643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4C-4EAC-9474-12A476EF6433}"/>
                </c:ext>
              </c:extLst>
            </c:dLbl>
            <c:dLbl>
              <c:idx val="6"/>
              <c:layout>
                <c:manualLayout>
                  <c:x val="-1.1173893563180803E-16"/>
                  <c:y val="-0.4114154247437186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94C-4EAC-9474-12A476EF6433}"/>
                </c:ext>
              </c:extLst>
            </c:dLbl>
            <c:dLbl>
              <c:idx val="7"/>
              <c:layout>
                <c:manualLayout>
                  <c:x val="0"/>
                  <c:y val="-0.3943400157975586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8 636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94C-4EAC-9474-12A476EF6433}"/>
                </c:ext>
              </c:extLst>
            </c:dLbl>
            <c:dLbl>
              <c:idx val="8"/>
              <c:layout>
                <c:manualLayout>
                  <c:x val="-3.2425669896466456E-3"/>
                  <c:y val="-0.17648787488552109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900" b="1">
                      <a:solidFill>
                        <a:schemeClr val="tx1"/>
                      </a:solidFill>
                      <a:latin typeface="Navigo Light" panose="02070503070706040303" pitchFamily="18" charset="-52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94C-4EAC-9474-12A476EF643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tx1"/>
                    </a:solidFill>
                    <a:latin typeface="Navigo Light" panose="02070503070706040303" pitchFamily="18" charset="-52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'[Диаграмма в Microsoft PowerPoint]Лист1'!$A$7:$A$14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'[Диаграмма в Microsoft PowerPoint]Лист1'!$B$7:$B$14</c:f>
              <c:numCache>
                <c:formatCode>_-* #\ ##0_р_._-;\-* #\ ##0_р_._-;_-* "-"??_р_._-;_-@_-</c:formatCode>
                <c:ptCount val="8"/>
                <c:pt idx="0">
                  <c:v>2894</c:v>
                </c:pt>
                <c:pt idx="1">
                  <c:v>4072.3679999999999</c:v>
                </c:pt>
                <c:pt idx="2">
                  <c:v>5612.54</c:v>
                </c:pt>
                <c:pt idx="3">
                  <c:v>7801.6009999999997</c:v>
                </c:pt>
                <c:pt idx="4">
                  <c:v>7131</c:v>
                </c:pt>
                <c:pt idx="5">
                  <c:v>7407</c:v>
                </c:pt>
                <c:pt idx="6">
                  <c:v>9052</c:v>
                </c:pt>
                <c:pt idx="7">
                  <c:v>8601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94C-4EAC-9474-12A476EF6433}"/>
            </c:ext>
          </c:extLst>
        </c:ser>
        <c:ser>
          <c:idx val="1"/>
          <c:order val="1"/>
          <c:tx>
            <c:strRef>
              <c:f>'[Диаграмма в Microsoft PowerPoint]Лист1'!$C$1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36695A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894C-4EAC-9474-12A476EF6433}"/>
              </c:ext>
            </c:extLst>
          </c:dPt>
          <c:dPt>
            <c:idx val="4"/>
            <c:invertIfNegative val="0"/>
            <c:bubble3D val="0"/>
            <c:spPr>
              <a:solidFill>
                <a:srgbClr val="36695A"/>
              </a:solidFill>
              <a:ln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E-894C-4EAC-9474-12A476EF6433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894C-4EAC-9474-12A476EF6433}"/>
              </c:ext>
            </c:extLst>
          </c:dPt>
          <c:dPt>
            <c:idx val="8"/>
            <c:invertIfNegative val="0"/>
            <c:bubble3D val="0"/>
            <c:spPr>
              <a:solidFill>
                <a:srgbClr val="36695A"/>
              </a:solidFill>
              <a:ln>
                <a:solidFill>
                  <a:schemeClr val="accent3">
                    <a:lumMod val="50000"/>
                  </a:schemeClr>
                </a:solidFill>
                <a:prstDash val="lg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11-894C-4EAC-9474-12A476EF643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894C-4EAC-9474-12A476EF643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894C-4EAC-9474-12A476EF643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894C-4EAC-9474-12A476EF6433}"/>
                </c:ext>
              </c:extLst>
            </c:dLbl>
            <c:dLbl>
              <c:idx val="3"/>
              <c:layout>
                <c:manualLayout>
                  <c:x val="-5.4412309818166792E-3"/>
                  <c:y val="-0.10269808091449487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7 802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894C-4EAC-9474-12A476EF6433}"/>
                </c:ext>
              </c:extLst>
            </c:dLbl>
            <c:dLbl>
              <c:idx val="4"/>
              <c:layout>
                <c:manualLayout>
                  <c:x val="-2.7818743827566069E-3"/>
                  <c:y val="-0.10157748541703493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1"/>
                        </a:solidFill>
                      </a:rPr>
                      <a:t>8 574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894C-4EAC-9474-12A476EF6433}"/>
                </c:ext>
              </c:extLst>
            </c:dLbl>
            <c:dLbl>
              <c:idx val="5"/>
              <c:layout>
                <c:manualLayout>
                  <c:x val="-3.0509330449921337E-3"/>
                  <c:y val="-0.1050624984217570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9 002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894C-4EAC-9474-12A476EF6433}"/>
                </c:ext>
              </c:extLst>
            </c:dLbl>
            <c:dLbl>
              <c:idx val="6"/>
              <c:layout>
                <c:manualLayout>
                  <c:x val="3.0509330449921337E-3"/>
                  <c:y val="-0.10583066084189793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1"/>
                        </a:solidFill>
                      </a:rPr>
                      <a:t>9 002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894C-4EAC-9474-12A476EF6433}"/>
                </c:ext>
              </c:extLst>
            </c:dLbl>
            <c:dLbl>
              <c:idx val="8"/>
              <c:layout>
                <c:manualLayout>
                  <c:x val="-6.4851339792936476E-3"/>
                  <c:y val="-0.2535238449473133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r>
                      <a:rPr lang="en-US">
                        <a:solidFill>
                          <a:srgbClr val="FF0000"/>
                        </a:solidFill>
                      </a:rPr>
                      <a:t>7</a:t>
                    </a:r>
                    <a:r>
                      <a:rPr lang="en-US" baseline="0">
                        <a:solidFill>
                          <a:srgbClr val="FF0000"/>
                        </a:solidFill>
                      </a:rPr>
                      <a:t> 400</a:t>
                    </a:r>
                    <a:r>
                      <a:rPr lang="en-US">
                        <a:solidFill>
                          <a:srgbClr val="FF0000"/>
                        </a:solidFill>
                      </a:rPr>
                      <a:t>  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894C-4EAC-9474-12A476EF64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tx1"/>
                    </a:solidFill>
                    <a:latin typeface="Navigo Light" panose="02070503070706040303" pitchFamily="18" charset="-52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numRef>
              <c:f>'[Диаграмма в Microsoft PowerPoint]Лист1'!$A$7:$A$14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'[Диаграмма в Microsoft PowerPoint]Лист1'!$C$7:$C$13</c:f>
              <c:numCache>
                <c:formatCode>General</c:formatCode>
                <c:ptCount val="7"/>
                <c:pt idx="4" formatCode="_-* #\ ##0_р_._-;\-* #\ ##0_р_._-;_-* &quot;-&quot;??_р_._-;_-@_-">
                  <c:v>1443</c:v>
                </c:pt>
                <c:pt idx="5" formatCode="_-* #\ ##0_р_._-;\-* #\ ##0_р_._-;_-* &quot;-&quot;??_р_._-;_-@_-">
                  <c:v>1595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894C-4EAC-9474-12A476EF6433}"/>
            </c:ext>
          </c:extLst>
        </c:ser>
        <c:ser>
          <c:idx val="2"/>
          <c:order val="2"/>
          <c:tx>
            <c:strRef>
              <c:f>'[Диаграмма в Microsoft PowerPoint]Лист1'!$D$1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numRef>
              <c:f>'[Диаграмма в Microsoft PowerPoint]Лист1'!$A$7:$A$14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'[Диаграмма в Microsoft PowerPoint]Лист1'!$D$7:$D$13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17-894C-4EAC-9474-12A476EF6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7"/>
        <c:overlap val="100"/>
        <c:axId val="183336960"/>
        <c:axId val="144547840"/>
      </c:barChart>
      <c:catAx>
        <c:axId val="18333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Navigo Light" panose="02070503070706040303" pitchFamily="18" charset="-52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44547840"/>
        <c:crosses val="autoZero"/>
        <c:auto val="0"/>
        <c:lblAlgn val="ctr"/>
        <c:lblOffset val="100"/>
        <c:tickMarkSkip val="2"/>
        <c:noMultiLvlLbl val="0"/>
      </c:catAx>
      <c:valAx>
        <c:axId val="144547840"/>
        <c:scaling>
          <c:orientation val="minMax"/>
        </c:scaling>
        <c:delete val="1"/>
        <c:axPos val="l"/>
        <c:majorGridlines>
          <c:spPr>
            <a:ln>
              <a:noFill/>
            </a:ln>
            <a:effectLst/>
          </c:spPr>
        </c:majorGridlines>
        <c:numFmt formatCode="_-* #\ ##0_р_._-;\-* #\ ##0_р_._-;_-* &quot;-&quot;??_р_._-;_-@_-" sourceLinked="1"/>
        <c:majorTickMark val="none"/>
        <c:minorTickMark val="none"/>
        <c:tickLblPos val="nextTo"/>
        <c:crossAx val="183336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011838144811237E-2"/>
          <c:y val="0"/>
          <c:w val="0.95598816185518876"/>
          <c:h val="0.6866486464934469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Консолидированный бюджет ИО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52-4B71-A26B-6C018A7A52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avigo Light" panose="02070503070706040303" pitchFamily="18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</c:v>
                </c:pt>
                <c:pt idx="1">
                  <c:v>3.2</c:v>
                </c:pt>
                <c:pt idx="2">
                  <c:v>3.8</c:v>
                </c:pt>
                <c:pt idx="3">
                  <c:v>5</c:v>
                </c:pt>
                <c:pt idx="4">
                  <c:v>6.8</c:v>
                </c:pt>
                <c:pt idx="5">
                  <c:v>11.1</c:v>
                </c:pt>
                <c:pt idx="6">
                  <c:v>13.5</c:v>
                </c:pt>
                <c:pt idx="7">
                  <c:v>20.5</c:v>
                </c:pt>
                <c:pt idx="8">
                  <c:v>18</c:v>
                </c:pt>
                <c:pt idx="9">
                  <c:v>16</c:v>
                </c:pt>
                <c:pt idx="1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45-4F77-BF66-81761F9DB1E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Доля ИНК в консолидированном бюджете ИО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52-4B71-A26B-6C018A7A52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/>
                    </a:solidFill>
                    <a:latin typeface="Navigo Light" panose="02070503070706040303" pitchFamily="18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2.2000000000000002</c:v>
                </c:pt>
                <c:pt idx="1">
                  <c:v>2.9</c:v>
                </c:pt>
                <c:pt idx="2">
                  <c:v>3.8</c:v>
                </c:pt>
                <c:pt idx="3">
                  <c:v>4.7</c:v>
                </c:pt>
                <c:pt idx="4">
                  <c:v>6.4</c:v>
                </c:pt>
                <c:pt idx="5">
                  <c:v>8.5</c:v>
                </c:pt>
                <c:pt idx="6">
                  <c:v>9.5</c:v>
                </c:pt>
                <c:pt idx="7">
                  <c:v>12.2</c:v>
                </c:pt>
                <c:pt idx="8">
                  <c:v>10.199999999999999</c:v>
                </c:pt>
                <c:pt idx="9">
                  <c:v>9.1999999999999993</c:v>
                </c:pt>
                <c:pt idx="10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45-4F77-BF66-81761F9DB1E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638738976"/>
        <c:axId val="638738648"/>
      </c:barChart>
      <c:catAx>
        <c:axId val="63873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Navigo Light" panose="02070503070706040303" pitchFamily="18" charset="-52"/>
                <a:ea typeface="+mn-ea"/>
                <a:cs typeface="+mn-cs"/>
              </a:defRPr>
            </a:pPr>
            <a:endParaRPr lang="ru-RU"/>
          </a:p>
        </c:txPr>
        <c:crossAx val="638738648"/>
        <c:crosses val="autoZero"/>
        <c:auto val="1"/>
        <c:lblAlgn val="ctr"/>
        <c:lblOffset val="100"/>
        <c:noMultiLvlLbl val="0"/>
      </c:catAx>
      <c:valAx>
        <c:axId val="6387386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873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7617029519289441E-3"/>
          <c:y val="0.8164965551065283"/>
          <c:w val="0.68038143673161489"/>
          <c:h val="0.152464392501396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Navigo Light" panose="02070503070706040303" pitchFamily="18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0.37865</cdr:x>
      <cdr:y>0.79798</cdr:y>
    </cdr:from>
    <cdr:to>
      <cdr:x>0.39751</cdr:x>
      <cdr:y>0.93634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46348" y="2746462"/>
          <a:ext cx="106929" cy="4761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none" lIns="52916" tIns="52916" rIns="52916" bIns="52916" numCol="1" spcCol="38100" rtlCol="0" anchor="ctr">
          <a:spAutoFit/>
        </a:bodyPr>
        <a:lstStyle xmlns:a="http://schemas.openxmlformats.org/drawingml/2006/main"/>
        <a:p xmlns:a="http://schemas.openxmlformats.org/drawingml/2006/main">
          <a:pPr marL="0" marR="0" indent="0" algn="ctr" defTabSz="608541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24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2901D-40E8-403E-92B7-97333730545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A5219-1DE3-4743-AE9C-84869AB5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41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7E3C0E-993A-44B5-AE15-349A8EDC107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8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7E3C0E-993A-44B5-AE15-349A8EDC107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720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88CB3-1187-4EAD-97C9-594DCA788D9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530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88CB3-1187-4EAD-97C9-594DCA788D9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16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D88CB3-1187-4EAD-97C9-594DCA788D9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12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-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5" name="jay-mantri-4033.jpg" descr="jay-mantri-4033.jp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90810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444831" y="4703669"/>
            <a:ext cx="9932050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титульной страницы</a:t>
            </a:r>
            <a:endParaRPr/>
          </a:p>
        </p:txBody>
      </p:sp>
      <p:sp>
        <p:nvSpPr>
          <p:cNvPr id="7" name="Содержимое 2"/>
          <p:cNvSpPr>
            <a:spLocks noGrp="1"/>
          </p:cNvSpPr>
          <p:nvPr>
            <p:ph sz="quarter" idx="11" hasCustomPrompt="1"/>
          </p:nvPr>
        </p:nvSpPr>
        <p:spPr bwMode="auto">
          <a:xfrm>
            <a:off x="444831" y="5892137"/>
            <a:ext cx="9929596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150" b="0" i="0" u="none" strike="noStrike" cap="none" spc="0">
                <a:ln>
                  <a:noFill/>
                </a:ln>
                <a:solidFill>
                  <a:schemeClr val="bg1"/>
                </a:solidFill>
                <a:latin typeface="Navigo-Regular"/>
                <a:ea typeface="Navigo-Regular"/>
                <a:cs typeface="Navigo-Regular"/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8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pic>
        <p:nvPicPr>
          <p:cNvPr id="9" name="Рисунок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58815" y="533347"/>
            <a:ext cx="2217722" cy="1098442"/>
          </a:xfrm>
          <a:prstGeom prst="rect">
            <a:avLst/>
          </a:prstGeom>
        </p:spPr>
      </p:pic>
      <p:sp>
        <p:nvSpPr>
          <p:cNvPr id="10" name="Номер слайда 2"/>
          <p:cNvSpPr txBox="1"/>
          <p:nvPr userDrawn="1"/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05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700"/>
              <a:t>‹#›</a:t>
            </a:fld>
            <a:endParaRPr lang="uk-UA" sz="7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-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5" name="Изображение 3" descr="Снимок экрана 2018-07-23 в 1.38.05.png"/>
          <p:cNvPicPr/>
          <p:nvPr userDrawn="1"/>
        </p:nvPicPr>
        <p:blipFill>
          <a:blip r:embed="rId2"/>
          <a:stretch/>
        </p:blipFill>
        <p:spPr bwMode="auto">
          <a:xfrm>
            <a:off x="-36984" y="-9255"/>
            <a:ext cx="12257999" cy="6902887"/>
          </a:xfrm>
          <a:prstGeom prst="rect">
            <a:avLst/>
          </a:prstGeom>
        </p:spPr>
      </p:pic>
      <p:pic>
        <p:nvPicPr>
          <p:cNvPr id="6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12822" y="0"/>
            <a:ext cx="2432447" cy="2189203"/>
          </a:xfrm>
          <a:prstGeom prst="rect">
            <a:avLst/>
          </a:prstGeom>
        </p:spPr>
      </p:pic>
      <p:grpSp>
        <p:nvGrpSpPr>
          <p:cNvPr id="7" name="Группа 7"/>
          <p:cNvGrpSpPr/>
          <p:nvPr userDrawn="1"/>
        </p:nvGrpSpPr>
        <p:grpSpPr bwMode="auto">
          <a:xfrm>
            <a:off x="-2" y="4192555"/>
            <a:ext cx="12224291" cy="2723981"/>
            <a:chOff x="-2" y="5933376"/>
            <a:chExt cx="16299054" cy="4035528"/>
          </a:xfrm>
        </p:grpSpPr>
        <p:sp>
          <p:nvSpPr>
            <p:cNvPr id="8" name="Линия"/>
            <p:cNvSpPr/>
            <p:nvPr/>
          </p:nvSpPr>
          <p:spPr bwMode="auto">
            <a:xfrm flipV="1">
              <a:off x="-2" y="5933376"/>
              <a:ext cx="3848405" cy="3421435"/>
            </a:xfrm>
            <a:prstGeom prst="line">
              <a:avLst/>
            </a:prstGeom>
            <a:grpFill/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9" name="Линия"/>
            <p:cNvSpPr/>
            <p:nvPr/>
          </p:nvSpPr>
          <p:spPr bwMode="auto">
            <a:xfrm>
              <a:off x="3625146" y="7844904"/>
              <a:ext cx="2412718" cy="2124000"/>
            </a:xfrm>
            <a:prstGeom prst="line">
              <a:avLst/>
            </a:prstGeom>
            <a:grpFill/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0" name="Линия"/>
            <p:cNvSpPr/>
            <p:nvPr/>
          </p:nvSpPr>
          <p:spPr bwMode="auto">
            <a:xfrm flipV="1">
              <a:off x="0" y="7157456"/>
              <a:ext cx="16299051" cy="886539"/>
            </a:xfrm>
            <a:prstGeom prst="line">
              <a:avLst/>
            </a:prstGeom>
            <a:grpFill/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1" name="Линия"/>
            <p:cNvSpPr/>
            <p:nvPr/>
          </p:nvSpPr>
          <p:spPr bwMode="auto">
            <a:xfrm>
              <a:off x="3839239" y="5945121"/>
              <a:ext cx="8322827" cy="3995996"/>
            </a:xfrm>
            <a:prstGeom prst="line">
              <a:avLst/>
            </a:prstGeom>
            <a:grpFill/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</p:grpSp>
      <p:sp>
        <p:nvSpPr>
          <p:cNvPr id="12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3480741" y="713978"/>
            <a:ext cx="8070487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титульной страницы</a:t>
            </a:r>
            <a:endParaRPr/>
          </a:p>
        </p:txBody>
      </p:sp>
      <p:sp>
        <p:nvSpPr>
          <p:cNvPr id="13" name="Содержимое 2"/>
          <p:cNvSpPr>
            <a:spLocks noGrp="1"/>
          </p:cNvSpPr>
          <p:nvPr>
            <p:ph sz="quarter" idx="11" hasCustomPrompt="1"/>
          </p:nvPr>
        </p:nvSpPr>
        <p:spPr bwMode="auto">
          <a:xfrm>
            <a:off x="3480740" y="1947563"/>
            <a:ext cx="8068493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150" b="0" i="0" u="none" strike="noStrike" cap="none" spc="0">
                <a:ln>
                  <a:noFill/>
                </a:ln>
                <a:solidFill>
                  <a:schemeClr val="bg1"/>
                </a:solidFill>
                <a:latin typeface="Navigo-Regular"/>
                <a:ea typeface="Navigo-Regular"/>
                <a:cs typeface="Navigo-Regular"/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4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sp>
        <p:nvSpPr>
          <p:cNvPr id="15" name="Номер слайда 2"/>
          <p:cNvSpPr txBox="1"/>
          <p:nvPr userDrawn="1"/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05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700"/>
              <a:t>‹#›</a:t>
            </a:fld>
            <a:endParaRPr lang="uk-UA" sz="7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-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6" descr="Снимок экрана 2018-07-23 в 1.48.58.png"/>
          <p:cNvPicPr>
            <a:picLocks noChangeAspect="1"/>
          </p:cNvPicPr>
          <p:nvPr userDrawn="1"/>
        </p:nvPicPr>
        <p:blipFill>
          <a:blip r:embed="rId2"/>
          <a:srcRect r="-1"/>
          <a:stretch/>
        </p:blipFill>
        <p:spPr bwMode="auto">
          <a:xfrm>
            <a:off x="1" y="-15587"/>
            <a:ext cx="12232409" cy="6873586"/>
          </a:xfrm>
          <a:prstGeom prst="rect">
            <a:avLst/>
          </a:prstGeom>
        </p:spPr>
      </p:pic>
      <p:sp>
        <p:nvSpPr>
          <p:cNvPr id="5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sp>
        <p:nvSpPr>
          <p:cNvPr id="6" name="Google Shape;10;p2"/>
          <p:cNvSpPr/>
          <p:nvPr userDrawn="1"/>
        </p:nvSpPr>
        <p:spPr bwMode="auto">
          <a:xfrm>
            <a:off x="-18518" y="-18984"/>
            <a:ext cx="9905577" cy="6862455"/>
          </a:xfrm>
          <a:custGeom>
            <a:avLst/>
            <a:gdLst/>
            <a:ahLst/>
            <a:cxnLst/>
            <a:rect l="0" t="0" r="0" b="0"/>
            <a:pathLst>
              <a:path w="283042" h="206400" extrusionOk="0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1E5646">
              <a:alpha val="64620"/>
            </a:srgbClr>
          </a:solidFill>
          <a:ln>
            <a:noFill/>
          </a:ln>
        </p:spPr>
      </p:sp>
      <p:pic>
        <p:nvPicPr>
          <p:cNvPr id="7" name="Рисунок 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-50804" y="370200"/>
            <a:ext cx="2438405" cy="2070783"/>
          </a:xfrm>
          <a:prstGeom prst="rect">
            <a:avLst/>
          </a:prstGeom>
        </p:spPr>
      </p:pic>
      <p:sp>
        <p:nvSpPr>
          <p:cNvPr id="8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540611" y="3172486"/>
            <a:ext cx="5174012" cy="221801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титульной страницы</a:t>
            </a:r>
            <a:endParaRPr/>
          </a:p>
        </p:txBody>
      </p:sp>
      <p:sp>
        <p:nvSpPr>
          <p:cNvPr id="9" name="Линия"/>
          <p:cNvSpPr/>
          <p:nvPr userDrawn="1"/>
        </p:nvSpPr>
        <p:spPr bwMode="auto">
          <a:xfrm flipH="1">
            <a:off x="8334374" y="5400675"/>
            <a:ext cx="3857626" cy="1457326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endParaRPr sz="1350"/>
          </a:p>
        </p:txBody>
      </p:sp>
      <p:sp>
        <p:nvSpPr>
          <p:cNvPr id="10" name="Линия"/>
          <p:cNvSpPr/>
          <p:nvPr userDrawn="1"/>
        </p:nvSpPr>
        <p:spPr bwMode="auto">
          <a:xfrm>
            <a:off x="10358437" y="0"/>
            <a:ext cx="1833563" cy="3621882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11" name="Линия"/>
          <p:cNvSpPr/>
          <p:nvPr userDrawn="1"/>
        </p:nvSpPr>
        <p:spPr bwMode="auto">
          <a:xfrm flipV="1">
            <a:off x="10120313" y="1143000"/>
            <a:ext cx="2112097" cy="5714998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-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 userDrawn="1"/>
        </p:nvSpPr>
        <p:spPr bwMode="auto">
          <a:xfrm>
            <a:off x="5190" y="3304539"/>
            <a:ext cx="12191999" cy="300658"/>
          </a:xfrm>
          <a:prstGeom prst="rect">
            <a:avLst/>
          </a:prstGeom>
          <a:solidFill>
            <a:srgbClr val="872656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5" name="Группа 5"/>
          <p:cNvGrpSpPr/>
          <p:nvPr userDrawn="1"/>
        </p:nvGrpSpPr>
        <p:grpSpPr bwMode="auto">
          <a:xfrm>
            <a:off x="0" y="0"/>
            <a:ext cx="12192000" cy="6909737"/>
            <a:chOff x="0" y="-1"/>
            <a:chExt cx="16256000" cy="10236648"/>
          </a:xfrm>
        </p:grpSpPr>
        <p:sp>
          <p:nvSpPr>
            <p:cNvPr id="6" name="Линия"/>
            <p:cNvSpPr/>
            <p:nvPr/>
          </p:nvSpPr>
          <p:spPr bwMode="auto">
            <a:xfrm>
              <a:off x="5588000" y="0"/>
              <a:ext cx="4267162" cy="10236647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7" name="Линия"/>
            <p:cNvSpPr/>
            <p:nvPr/>
          </p:nvSpPr>
          <p:spPr bwMode="auto">
            <a:xfrm>
              <a:off x="0" y="4673600"/>
              <a:ext cx="16256000" cy="3361813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8" name="Линия"/>
            <p:cNvSpPr/>
            <p:nvPr/>
          </p:nvSpPr>
          <p:spPr bwMode="auto">
            <a:xfrm flipV="1">
              <a:off x="10562805" y="-1"/>
              <a:ext cx="2060995" cy="6847961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</p:grpSp>
      <p:pic>
        <p:nvPicPr>
          <p:cNvPr id="9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1623666" y="145177"/>
            <a:ext cx="402074" cy="361866"/>
          </a:xfrm>
          <a:prstGeom prst="rect">
            <a:avLst/>
          </a:prstGeom>
        </p:spPr>
      </p:pic>
      <p:sp>
        <p:nvSpPr>
          <p:cNvPr id="10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383384" y="382791"/>
            <a:ext cx="3569492" cy="26465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раздела</a:t>
            </a:r>
            <a:endParaRPr/>
          </a:p>
        </p:txBody>
      </p:sp>
      <p:sp>
        <p:nvSpPr>
          <p:cNvPr id="11" name="Содержимое 2"/>
          <p:cNvSpPr>
            <a:spLocks noGrp="1"/>
          </p:cNvSpPr>
          <p:nvPr>
            <p:ph sz="quarter" idx="11" hasCustomPrompt="1"/>
          </p:nvPr>
        </p:nvSpPr>
        <p:spPr bwMode="auto">
          <a:xfrm>
            <a:off x="383384" y="4199106"/>
            <a:ext cx="3569492" cy="61864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150" b="0" i="0" u="none" strike="noStrike" cap="none" spc="0">
                <a:ln>
                  <a:noFill/>
                </a:ln>
                <a:solidFill>
                  <a:schemeClr val="bg1"/>
                </a:solidFill>
                <a:latin typeface="Navigo-Regular"/>
                <a:ea typeface="Navigo-Regular"/>
                <a:cs typeface="Navigo-Regular"/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Заголовок раздела-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 descr="mike-dennler-173199-unsplash.jpg"/>
          <p:cNvPicPr>
            <a:picLocks noChangeAspect="1"/>
          </p:cNvPicPr>
          <p:nvPr userDrawn="1"/>
        </p:nvPicPr>
        <p:blipFill>
          <a:blip r:embed="rId2"/>
          <a:srcRect t="6671"/>
          <a:stretch/>
        </p:blipFill>
        <p:spPr bwMode="auto">
          <a:xfrm>
            <a:off x="-56035" y="0"/>
            <a:ext cx="12313501" cy="6895271"/>
          </a:xfrm>
          <a:prstGeom prst="rect">
            <a:avLst/>
          </a:prstGeom>
        </p:spPr>
      </p:pic>
      <p:sp>
        <p:nvSpPr>
          <p:cNvPr id="5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921834" y="94752"/>
            <a:ext cx="155601" cy="1200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6" name="Полилиния 4"/>
          <p:cNvSpPr/>
          <p:nvPr userDrawn="1"/>
        </p:nvSpPr>
        <p:spPr bwMode="auto">
          <a:xfrm>
            <a:off x="4748213" y="3284386"/>
            <a:ext cx="7785100" cy="300658"/>
          </a:xfrm>
          <a:custGeom>
            <a:avLst/>
            <a:gdLst>
              <a:gd name="connsiteX0" fmla="*/ 0 w 10380133"/>
              <a:gd name="connsiteY0" fmla="*/ 67733 h 10380133"/>
              <a:gd name="connsiteX1" fmla="*/ 2641600 w 10380133"/>
              <a:gd name="connsiteY1" fmla="*/ 7382933 h 10380133"/>
              <a:gd name="connsiteX2" fmla="*/ 1490133 w 10380133"/>
              <a:gd name="connsiteY2" fmla="*/ 10380133 h 10380133"/>
              <a:gd name="connsiteX3" fmla="*/ 10041467 w 10380133"/>
              <a:gd name="connsiteY3" fmla="*/ 10380133 h 10380133"/>
              <a:gd name="connsiteX4" fmla="*/ 10041467 w 10380133"/>
              <a:gd name="connsiteY4" fmla="*/ 0 h 10380133"/>
              <a:gd name="connsiteX5" fmla="*/ 10380133 w 10380133"/>
              <a:gd name="connsiteY5" fmla="*/ 0 h 10380133"/>
              <a:gd name="connsiteX6" fmla="*/ 0 w 10380133"/>
              <a:gd name="connsiteY6" fmla="*/ 67733 h 1038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80133" h="10380133" extrusionOk="0">
                <a:moveTo>
                  <a:pt x="0" y="67733"/>
                </a:moveTo>
                <a:lnTo>
                  <a:pt x="2641600" y="7382933"/>
                </a:lnTo>
                <a:lnTo>
                  <a:pt x="1490133" y="10380133"/>
                </a:lnTo>
                <a:lnTo>
                  <a:pt x="10041467" y="10380133"/>
                </a:lnTo>
                <a:lnTo>
                  <a:pt x="10041467" y="0"/>
                </a:lnTo>
                <a:lnTo>
                  <a:pt x="10380133" y="0"/>
                </a:lnTo>
                <a:lnTo>
                  <a:pt x="0" y="67733"/>
                </a:lnTo>
                <a:close/>
              </a:path>
            </a:pathLst>
          </a:custGeom>
          <a:solidFill>
            <a:srgbClr val="1E5646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6953251" y="4199106"/>
            <a:ext cx="4968584" cy="12444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раздела</a:t>
            </a:r>
            <a:endParaRPr/>
          </a:p>
        </p:txBody>
      </p:sp>
      <p:sp>
        <p:nvSpPr>
          <p:cNvPr id="8" name="Содержимое 2"/>
          <p:cNvSpPr>
            <a:spLocks noGrp="1"/>
          </p:cNvSpPr>
          <p:nvPr>
            <p:ph sz="quarter" idx="11" hasCustomPrompt="1"/>
          </p:nvPr>
        </p:nvSpPr>
        <p:spPr bwMode="auto">
          <a:xfrm>
            <a:off x="6953250" y="5524976"/>
            <a:ext cx="4968584" cy="73294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150" b="0" i="0" u="none" strike="noStrike" cap="none" spc="0">
                <a:ln>
                  <a:noFill/>
                </a:ln>
                <a:solidFill>
                  <a:schemeClr val="bg1"/>
                </a:solidFill>
                <a:latin typeface="Navigo-Regular"/>
                <a:ea typeface="Navigo-Regular"/>
                <a:cs typeface="Navigo-Regular"/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pic>
        <p:nvPicPr>
          <p:cNvPr id="9" name="Рисунок 12"/>
          <p:cNvPicPr>
            <a:picLocks noChangeAspect="1"/>
          </p:cNvPicPr>
          <p:nvPr userDrawn="1"/>
        </p:nvPicPr>
        <p:blipFill>
          <a:blip r:embed="rId3"/>
          <a:srcRect b="33877"/>
          <a:stretch/>
        </p:blipFill>
        <p:spPr bwMode="auto">
          <a:xfrm>
            <a:off x="261840" y="231577"/>
            <a:ext cx="656791" cy="709718"/>
          </a:xfrm>
          <a:prstGeom prst="rect">
            <a:avLst/>
          </a:prstGeom>
        </p:spPr>
      </p:pic>
      <p:sp>
        <p:nvSpPr>
          <p:cNvPr id="10" name="Номер слайда 2"/>
          <p:cNvSpPr txBox="1"/>
          <p:nvPr userDrawn="1"/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05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700"/>
              <a:t>‹#›</a:t>
            </a:fld>
            <a:endParaRPr lang="uk-UA" sz="7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-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0" descr="vyacheslav-argenberg-422451-unsplash.jp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2" y="0"/>
            <a:ext cx="12215621" cy="7321043"/>
          </a:xfrm>
          <a:prstGeom prst="rect">
            <a:avLst/>
          </a:prstGeom>
        </p:spPr>
      </p:pic>
      <p:sp>
        <p:nvSpPr>
          <p:cNvPr id="5" name="Название 1"/>
          <p:cNvSpPr>
            <a:spLocks noGrp="1"/>
          </p:cNvSpPr>
          <p:nvPr>
            <p:ph type="title" hasCustomPrompt="1"/>
          </p:nvPr>
        </p:nvSpPr>
        <p:spPr bwMode="auto">
          <a:xfrm>
            <a:off x="4914613" y="639758"/>
            <a:ext cx="6306323" cy="1888848"/>
          </a:xfrm>
          <a:prstGeom prst="rect">
            <a:avLst/>
          </a:prstGeom>
        </p:spPr>
        <p:txBody>
          <a:bodyPr vert="horz"/>
          <a:lstStyle>
            <a:lvl1pPr algn="l">
              <a:defRPr sz="365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 </a:t>
            </a:r>
            <a:br>
              <a:rPr lang="ru-RU"/>
            </a:br>
            <a:r>
              <a:rPr lang="ru-RU"/>
              <a:t>раздела</a:t>
            </a:r>
            <a:endParaRPr/>
          </a:p>
        </p:txBody>
      </p:sp>
      <p:grpSp>
        <p:nvGrpSpPr>
          <p:cNvPr id="6" name="Группа"/>
          <p:cNvGrpSpPr/>
          <p:nvPr userDrawn="1"/>
        </p:nvGrpSpPr>
        <p:grpSpPr bwMode="auto">
          <a:xfrm>
            <a:off x="-129869" y="4240825"/>
            <a:ext cx="12457100" cy="3476679"/>
            <a:chOff x="0" y="-353225"/>
            <a:chExt cx="16609464" cy="5150633"/>
          </a:xfrm>
        </p:grpSpPr>
        <p:sp>
          <p:nvSpPr>
            <p:cNvPr id="7" name="Фигура"/>
            <p:cNvSpPr/>
            <p:nvPr/>
          </p:nvSpPr>
          <p:spPr bwMode="auto">
            <a:xfrm>
              <a:off x="143217" y="121856"/>
              <a:ext cx="16339213" cy="4114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132"/>
                  </a:lnTo>
                  <a:lnTo>
                    <a:pt x="4684" y="11963"/>
                  </a:lnTo>
                  <a:lnTo>
                    <a:pt x="21600" y="0"/>
                  </a:lnTo>
                  <a:lnTo>
                    <a:pt x="21600" y="2148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1D5646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2916" tIns="52916" rIns="52916" bIns="52916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1500"/>
            </a:p>
          </p:txBody>
        </p:sp>
        <p:sp>
          <p:nvSpPr>
            <p:cNvPr id="8" name="Линия"/>
            <p:cNvSpPr/>
            <p:nvPr/>
          </p:nvSpPr>
          <p:spPr bwMode="auto">
            <a:xfrm flipH="1" flipV="1">
              <a:off x="20777" y="2114676"/>
              <a:ext cx="7521040" cy="103670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9" name="Линия"/>
            <p:cNvSpPr/>
            <p:nvPr/>
          </p:nvSpPr>
          <p:spPr bwMode="auto">
            <a:xfrm>
              <a:off x="0" y="370131"/>
              <a:ext cx="6216246" cy="4224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4682"/>
                  </a:lnTo>
                  <a:lnTo>
                    <a:pt x="20021" y="21134"/>
                  </a:lnTo>
                  <a:lnTo>
                    <a:pt x="8948" y="21282"/>
                  </a:lnTo>
                  <a:lnTo>
                    <a:pt x="47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0" name="Линия"/>
            <p:cNvSpPr/>
            <p:nvPr/>
          </p:nvSpPr>
          <p:spPr bwMode="auto">
            <a:xfrm>
              <a:off x="7514676" y="-333043"/>
              <a:ext cx="9094788" cy="478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21"/>
                  </a:moveTo>
                  <a:lnTo>
                    <a:pt x="21600" y="21464"/>
                  </a:lnTo>
                  <a:lnTo>
                    <a:pt x="21499" y="10965"/>
                  </a:lnTo>
                  <a:lnTo>
                    <a:pt x="12068" y="21600"/>
                  </a:lnTo>
                  <a:lnTo>
                    <a:pt x="5072" y="0"/>
                  </a:lnTo>
                  <a:lnTo>
                    <a:pt x="21596" y="1118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1" name="Линия"/>
            <p:cNvSpPr/>
            <p:nvPr/>
          </p:nvSpPr>
          <p:spPr bwMode="auto">
            <a:xfrm>
              <a:off x="6009064" y="-353225"/>
              <a:ext cx="3669692" cy="515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743"/>
                  </a:lnTo>
                  <a:lnTo>
                    <a:pt x="5169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2" name="Линия"/>
            <p:cNvSpPr/>
            <p:nvPr/>
          </p:nvSpPr>
          <p:spPr bwMode="auto">
            <a:xfrm>
              <a:off x="6200292" y="370814"/>
              <a:ext cx="10324680" cy="3475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52"/>
                  </a:moveTo>
                  <a:lnTo>
                    <a:pt x="15422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</p:grp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rcRect r="51250"/>
          <a:stretch/>
        </p:blipFill>
        <p:spPr bwMode="auto">
          <a:xfrm>
            <a:off x="4087686" y="621133"/>
            <a:ext cx="615845" cy="625702"/>
          </a:xfrm>
          <a:prstGeom prst="rect">
            <a:avLst/>
          </a:prstGeom>
        </p:spPr>
      </p:pic>
      <p:sp>
        <p:nvSpPr>
          <p:cNvPr id="1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-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122122" y="3481349"/>
            <a:ext cx="6294665" cy="300658"/>
          </a:xfrm>
          <a:custGeom>
            <a:avLst/>
            <a:gdLst>
              <a:gd name="connsiteX0" fmla="*/ 32657 w 8392886"/>
              <a:gd name="connsiteY0" fmla="*/ 16329 h 9225643"/>
              <a:gd name="connsiteX1" fmla="*/ 5241472 w 8392886"/>
              <a:gd name="connsiteY1" fmla="*/ 0 h 9225643"/>
              <a:gd name="connsiteX2" fmla="*/ 8392886 w 8392886"/>
              <a:gd name="connsiteY2" fmla="*/ 6678386 h 9225643"/>
              <a:gd name="connsiteX3" fmla="*/ 7788729 w 8392886"/>
              <a:gd name="connsiteY3" fmla="*/ 9225643 h 9225643"/>
              <a:gd name="connsiteX4" fmla="*/ 0 w 8392886"/>
              <a:gd name="connsiteY4" fmla="*/ 9209315 h 9225643"/>
              <a:gd name="connsiteX5" fmla="*/ 0 w 8392886"/>
              <a:gd name="connsiteY5" fmla="*/ 32657 h 9225643"/>
              <a:gd name="connsiteX6" fmla="*/ 32657 w 8392886"/>
              <a:gd name="connsiteY6" fmla="*/ 16329 h 92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2886" h="9225643" extrusionOk="0">
                <a:moveTo>
                  <a:pt x="32657" y="16329"/>
                </a:moveTo>
                <a:lnTo>
                  <a:pt x="5241472" y="0"/>
                </a:lnTo>
                <a:lnTo>
                  <a:pt x="8392886" y="6678386"/>
                </a:lnTo>
                <a:lnTo>
                  <a:pt x="7788729" y="9225643"/>
                </a:lnTo>
                <a:lnTo>
                  <a:pt x="0" y="9209315"/>
                </a:lnTo>
                <a:lnTo>
                  <a:pt x="0" y="32657"/>
                </a:lnTo>
                <a:lnTo>
                  <a:pt x="32657" y="16329"/>
                </a:lnTo>
                <a:close/>
              </a:path>
            </a:pathLst>
          </a:custGeom>
          <a:blipFill>
            <a:blip r:embed="rId2"/>
            <a:stretch/>
          </a:blip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олилиния 6"/>
          <p:cNvSpPr/>
          <p:nvPr userDrawn="1"/>
        </p:nvSpPr>
        <p:spPr bwMode="auto">
          <a:xfrm>
            <a:off x="122122" y="3481349"/>
            <a:ext cx="6294665" cy="300658"/>
          </a:xfrm>
          <a:custGeom>
            <a:avLst/>
            <a:gdLst>
              <a:gd name="connsiteX0" fmla="*/ 32657 w 8392886"/>
              <a:gd name="connsiteY0" fmla="*/ 16329 h 9225643"/>
              <a:gd name="connsiteX1" fmla="*/ 5241472 w 8392886"/>
              <a:gd name="connsiteY1" fmla="*/ 0 h 9225643"/>
              <a:gd name="connsiteX2" fmla="*/ 8392886 w 8392886"/>
              <a:gd name="connsiteY2" fmla="*/ 6678386 h 9225643"/>
              <a:gd name="connsiteX3" fmla="*/ 7788729 w 8392886"/>
              <a:gd name="connsiteY3" fmla="*/ 9225643 h 9225643"/>
              <a:gd name="connsiteX4" fmla="*/ 0 w 8392886"/>
              <a:gd name="connsiteY4" fmla="*/ 9209315 h 9225643"/>
              <a:gd name="connsiteX5" fmla="*/ 0 w 8392886"/>
              <a:gd name="connsiteY5" fmla="*/ 32657 h 9225643"/>
              <a:gd name="connsiteX6" fmla="*/ 32657 w 8392886"/>
              <a:gd name="connsiteY6" fmla="*/ 16329 h 92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2886" h="9225643" extrusionOk="0">
                <a:moveTo>
                  <a:pt x="32657" y="16329"/>
                </a:moveTo>
                <a:lnTo>
                  <a:pt x="5241472" y="0"/>
                </a:lnTo>
                <a:lnTo>
                  <a:pt x="8392886" y="6678386"/>
                </a:lnTo>
                <a:lnTo>
                  <a:pt x="7788729" y="9225643"/>
                </a:lnTo>
                <a:lnTo>
                  <a:pt x="0" y="9209315"/>
                </a:lnTo>
                <a:lnTo>
                  <a:pt x="0" y="32657"/>
                </a:lnTo>
                <a:lnTo>
                  <a:pt x="32657" y="16329"/>
                </a:lnTo>
                <a:close/>
              </a:path>
            </a:pathLst>
          </a:custGeom>
          <a:blipFill>
            <a:blip r:embed="rId2"/>
            <a:stretch/>
          </a:blip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6702537" y="518024"/>
            <a:ext cx="4917963" cy="11602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650" b="1" i="0">
                <a:solidFill>
                  <a:schemeClr val="tx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</a:t>
            </a:r>
            <a:br>
              <a:rPr lang="ru-RU" b="1">
                <a:latin typeface="Navigo"/>
                <a:ea typeface="Navigo"/>
              </a:rPr>
            </a:br>
            <a:r>
              <a:rPr lang="ru-RU" b="1">
                <a:latin typeface="Navigo"/>
                <a:ea typeface="Navigo"/>
              </a:rPr>
              <a:t>слайда</a:t>
            </a:r>
            <a:endParaRPr/>
          </a:p>
        </p:txBody>
      </p:sp>
      <p:sp>
        <p:nvSpPr>
          <p:cNvPr id="7" name="Текст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702028" y="1868806"/>
            <a:ext cx="4918514" cy="312039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8" name="Текст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702028" y="5186364"/>
            <a:ext cx="4918514" cy="1011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Но не перегружайте слайды большим количеством текста</a:t>
            </a:r>
            <a:endParaRPr/>
          </a:p>
        </p:txBody>
      </p:sp>
      <p:pic>
        <p:nvPicPr>
          <p:cNvPr id="9" name="Рисунок 3"/>
          <p:cNvPicPr>
            <a:picLocks noChangeAspect="1"/>
          </p:cNvPicPr>
          <p:nvPr userDrawn="1"/>
        </p:nvPicPr>
        <p:blipFill>
          <a:blip r:embed="rId3"/>
          <a:srcRect t="17660" r="49447" b="23337"/>
          <a:stretch/>
        </p:blipFill>
        <p:spPr bwMode="auto">
          <a:xfrm>
            <a:off x="320774" y="621926"/>
            <a:ext cx="608075" cy="638736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-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Группа"/>
          <p:cNvGrpSpPr/>
          <p:nvPr userDrawn="1"/>
        </p:nvGrpSpPr>
        <p:grpSpPr bwMode="auto">
          <a:xfrm rot="16199999">
            <a:off x="6191845" y="770820"/>
            <a:ext cx="7003280" cy="5379930"/>
            <a:chOff x="1" y="-353225"/>
            <a:chExt cx="16633809" cy="4948295"/>
          </a:xfrm>
        </p:grpSpPr>
        <p:sp>
          <p:nvSpPr>
            <p:cNvPr id="5" name="Фигура"/>
            <p:cNvSpPr/>
            <p:nvPr userDrawn="1"/>
          </p:nvSpPr>
          <p:spPr bwMode="auto">
            <a:xfrm>
              <a:off x="141665" y="368570"/>
              <a:ext cx="16449071" cy="4097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132"/>
                  </a:lnTo>
                  <a:lnTo>
                    <a:pt x="4684" y="11963"/>
                  </a:lnTo>
                  <a:lnTo>
                    <a:pt x="21600" y="0"/>
                  </a:lnTo>
                  <a:lnTo>
                    <a:pt x="21600" y="2148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1D5646"/>
            </a:solidFill>
            <a:ln w="12700" cap="flat">
              <a:noFill/>
              <a:miter lim="400000"/>
            </a:ln>
            <a:effectLst/>
          </p:spPr>
          <p:txBody>
            <a:bodyPr wrap="square" lIns="52916" tIns="52916" rIns="52916" bIns="52916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1500"/>
            </a:p>
          </p:txBody>
        </p:sp>
        <p:sp>
          <p:nvSpPr>
            <p:cNvPr id="6" name="Линия"/>
            <p:cNvSpPr/>
            <p:nvPr/>
          </p:nvSpPr>
          <p:spPr bwMode="auto">
            <a:xfrm flipH="1" flipV="1">
              <a:off x="20777" y="2114676"/>
              <a:ext cx="7521040" cy="103670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7" name="Линия"/>
            <p:cNvSpPr/>
            <p:nvPr/>
          </p:nvSpPr>
          <p:spPr bwMode="auto">
            <a:xfrm>
              <a:off x="1" y="370130"/>
              <a:ext cx="6216246" cy="4224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4682"/>
                  </a:lnTo>
                  <a:lnTo>
                    <a:pt x="20021" y="21134"/>
                  </a:lnTo>
                  <a:lnTo>
                    <a:pt x="8948" y="21282"/>
                  </a:lnTo>
                  <a:lnTo>
                    <a:pt x="47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8" name="Линия"/>
            <p:cNvSpPr/>
            <p:nvPr/>
          </p:nvSpPr>
          <p:spPr bwMode="auto">
            <a:xfrm>
              <a:off x="7514677" y="-333043"/>
              <a:ext cx="9119134" cy="478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21"/>
                  </a:moveTo>
                  <a:lnTo>
                    <a:pt x="21600" y="21464"/>
                  </a:lnTo>
                  <a:lnTo>
                    <a:pt x="21499" y="10965"/>
                  </a:lnTo>
                  <a:lnTo>
                    <a:pt x="12068" y="21600"/>
                  </a:lnTo>
                  <a:lnTo>
                    <a:pt x="5072" y="0"/>
                  </a:lnTo>
                  <a:lnTo>
                    <a:pt x="21596" y="1118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9" name="Линия"/>
            <p:cNvSpPr/>
            <p:nvPr/>
          </p:nvSpPr>
          <p:spPr bwMode="auto">
            <a:xfrm>
              <a:off x="6009064" y="-353225"/>
              <a:ext cx="3669692" cy="4836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743"/>
                  </a:lnTo>
                  <a:lnTo>
                    <a:pt x="5169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0" name="Линия"/>
            <p:cNvSpPr/>
            <p:nvPr/>
          </p:nvSpPr>
          <p:spPr bwMode="auto">
            <a:xfrm>
              <a:off x="6200292" y="370814"/>
              <a:ext cx="10324680" cy="3475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52"/>
                  </a:moveTo>
                  <a:lnTo>
                    <a:pt x="15422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</p:grpSp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916100" y="708547"/>
            <a:ext cx="4917963" cy="11602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650" b="1" i="0">
                <a:solidFill>
                  <a:schemeClr val="tx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</a:t>
            </a:r>
            <a:br>
              <a:rPr lang="ru-RU" b="1">
                <a:latin typeface="Navigo"/>
                <a:ea typeface="Navigo"/>
              </a:rPr>
            </a:br>
            <a:r>
              <a:rPr lang="ru-RU" b="1">
                <a:latin typeface="Navigo"/>
                <a:ea typeface="Navigo"/>
              </a:rPr>
              <a:t>слайда</a:t>
            </a:r>
            <a:endParaRPr/>
          </a:p>
        </p:txBody>
      </p:sp>
      <p:sp>
        <p:nvSpPr>
          <p:cNvPr id="12" name="Текст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915591" y="2059328"/>
            <a:ext cx="4918514" cy="312039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915591" y="5376887"/>
            <a:ext cx="4918514" cy="1011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Но не перегружайте слайды большим количеством текста</a:t>
            </a:r>
            <a:endParaRPr/>
          </a:p>
        </p:txBody>
      </p:sp>
      <p:sp>
        <p:nvSpPr>
          <p:cNvPr id="1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030857" y="6388442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15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1429296" y="162672"/>
            <a:ext cx="402074" cy="3618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-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 userDrawn="1"/>
        </p:nvSpPr>
        <p:spPr bwMode="auto">
          <a:xfrm>
            <a:off x="0" y="3278671"/>
            <a:ext cx="12192000" cy="300658"/>
          </a:xfrm>
          <a:prstGeom prst="rect">
            <a:avLst/>
          </a:prstGeom>
          <a:solidFill>
            <a:srgbClr val="38BCC3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1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14956" y="2091543"/>
            <a:ext cx="864053" cy="7776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268492" y="163693"/>
            <a:ext cx="402074" cy="361866"/>
          </a:xfrm>
          <a:prstGeom prst="rect">
            <a:avLst/>
          </a:prstGeom>
        </p:spPr>
      </p:pic>
      <p:sp>
        <p:nvSpPr>
          <p:cNvPr id="7" name="Текст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4861937" y="2059328"/>
            <a:ext cx="4918514" cy="3120390"/>
          </a:xfrm>
          <a:prstGeom prst="rect">
            <a:avLst/>
          </a:prstGeom>
        </p:spPr>
        <p:txBody>
          <a:bodyPr vert="horz"/>
          <a:lstStyle>
            <a:lvl1pPr marL="3000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endParaRPr lang="ru-RU"/>
          </a:p>
          <a:p>
            <a:pPr lvl="0">
              <a:defRPr/>
            </a:pPr>
            <a:endParaRPr lang="ru-RU"/>
          </a:p>
        </p:txBody>
      </p:sp>
      <p:sp>
        <p:nvSpPr>
          <p:cNvPr id="8" name="Текст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7057" y="3263061"/>
            <a:ext cx="3137588" cy="1916657"/>
          </a:xfrm>
          <a:prstGeom prst="rect">
            <a:avLst/>
          </a:prstGeom>
        </p:spPr>
        <p:txBody>
          <a:bodyPr vert="horz"/>
          <a:lstStyle>
            <a:lvl1pPr marL="0" marR="0" indent="0" algn="ctr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None/>
              <a:defRPr sz="295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 b="1">
                <a:latin typeface="Navigo"/>
                <a:ea typeface="Navigo"/>
              </a:rPr>
              <a:t>Заголовок</a:t>
            </a:r>
            <a:br>
              <a:rPr lang="ru-RU" b="1">
                <a:latin typeface="Navigo"/>
                <a:ea typeface="Navigo"/>
              </a:rPr>
            </a:br>
            <a:r>
              <a:rPr lang="ru-RU" b="1">
                <a:latin typeface="Navigo"/>
                <a:ea typeface="Navigo"/>
              </a:rPr>
              <a:t>слайда</a:t>
            </a:r>
            <a:endParaRPr lang="ru-RU"/>
          </a:p>
          <a:p>
            <a:pPr lvl="0">
              <a:defRPr/>
            </a:pPr>
            <a:endParaRPr lang="ru-RU"/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-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 userDrawn="1"/>
        </p:nvSpPr>
        <p:spPr bwMode="auto">
          <a:xfrm>
            <a:off x="0" y="3278671"/>
            <a:ext cx="12192000" cy="300658"/>
          </a:xfrm>
          <a:prstGeom prst="rect">
            <a:avLst/>
          </a:prstGeom>
          <a:solidFill>
            <a:srgbClr val="38BCC3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олилиния 2"/>
          <p:cNvSpPr/>
          <p:nvPr userDrawn="1"/>
        </p:nvSpPr>
        <p:spPr bwMode="auto">
          <a:xfrm>
            <a:off x="-698046" y="-110218"/>
            <a:ext cx="7017203" cy="7131096"/>
          </a:xfrm>
          <a:custGeom>
            <a:avLst/>
            <a:gdLst>
              <a:gd name="connsiteX0" fmla="*/ 0 w 14956971"/>
              <a:gd name="connsiteY0" fmla="*/ 10564586 h 10564586"/>
              <a:gd name="connsiteX1" fmla="*/ 7037614 w 14956971"/>
              <a:gd name="connsiteY1" fmla="*/ 0 h 10564586"/>
              <a:gd name="connsiteX2" fmla="*/ 14956971 w 14956971"/>
              <a:gd name="connsiteY2" fmla="*/ 4637315 h 10564586"/>
              <a:gd name="connsiteX0" fmla="*/ 2318657 w 9356271"/>
              <a:gd name="connsiteY0" fmla="*/ 10564586 h 10564586"/>
              <a:gd name="connsiteX1" fmla="*/ 9356271 w 9356271"/>
              <a:gd name="connsiteY1" fmla="*/ 0 h 10564586"/>
              <a:gd name="connsiteX2" fmla="*/ 0 w 9356271"/>
              <a:gd name="connsiteY2" fmla="*/ 3086101 h 10564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56271" h="10564586" extrusionOk="0">
                <a:moveTo>
                  <a:pt x="2318657" y="10564586"/>
                </a:moveTo>
                <a:lnTo>
                  <a:pt x="9356271" y="0"/>
                </a:lnTo>
                <a:lnTo>
                  <a:pt x="0" y="3086101"/>
                </a:lnTo>
              </a:path>
            </a:pathLst>
          </a:custGeom>
          <a:noFill/>
          <a:ln w="25400" cap="flat">
            <a:solidFill>
              <a:srgbClr val="FFFFFF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6" name="Полилиния 3"/>
          <p:cNvSpPr/>
          <p:nvPr userDrawn="1"/>
        </p:nvSpPr>
        <p:spPr bwMode="auto">
          <a:xfrm>
            <a:off x="-414670" y="3645904"/>
            <a:ext cx="13716000" cy="3374971"/>
          </a:xfrm>
          <a:custGeom>
            <a:avLst/>
            <a:gdLst>
              <a:gd name="connsiteX0" fmla="*/ 0 w 15071271"/>
              <a:gd name="connsiteY0" fmla="*/ 0 h 3298371"/>
              <a:gd name="connsiteX1" fmla="*/ 15071271 w 15071271"/>
              <a:gd name="connsiteY1" fmla="*/ 3184071 h 3298371"/>
              <a:gd name="connsiteX2" fmla="*/ 13797642 w 15071271"/>
              <a:gd name="connsiteY2" fmla="*/ 751114 h 3298371"/>
              <a:gd name="connsiteX3" fmla="*/ 5878285 w 15071271"/>
              <a:gd name="connsiteY3" fmla="*/ 3298371 h 329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1271" h="3298371" extrusionOk="0">
                <a:moveTo>
                  <a:pt x="0" y="0"/>
                </a:moveTo>
                <a:lnTo>
                  <a:pt x="15071271" y="3184071"/>
                </a:lnTo>
                <a:lnTo>
                  <a:pt x="13797642" y="751114"/>
                </a:lnTo>
                <a:lnTo>
                  <a:pt x="5878285" y="3298371"/>
                </a:lnTo>
              </a:path>
            </a:pathLst>
          </a:custGeom>
          <a:noFill/>
          <a:ln w="25400" cap="flat">
            <a:solidFill>
              <a:srgbClr val="FFFFFF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7" name="Прямоугольник с закругленными углами"/>
          <p:cNvSpPr/>
          <p:nvPr userDrawn="1"/>
        </p:nvSpPr>
        <p:spPr bwMode="auto">
          <a:xfrm>
            <a:off x="775190" y="1122812"/>
            <a:ext cx="4070729" cy="4665034"/>
          </a:xfrm>
          <a:prstGeom prst="roundRect">
            <a:avLst>
              <a:gd name="adj" fmla="val 2042"/>
            </a:avLst>
          </a:prstGeom>
          <a:solidFill>
            <a:schemeClr val="bg1"/>
          </a:solidFill>
          <a:ln w="12700">
            <a:miter lim="400000"/>
          </a:ln>
          <a:effectLst>
            <a:outerShdw blurRad="254000" dist="63462" dir="5400000" rotWithShape="0">
              <a:srgbClr val="000000">
                <a:alpha val="48133"/>
              </a:srgbClr>
            </a:outerShdw>
          </a:effectLst>
        </p:spPr>
        <p:txBody>
          <a:bodyPr lIns="35718" tIns="35718" rIns="35718" bIns="35718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sz="1500">
              <a:solidFill>
                <a:srgbClr val="1E5646"/>
              </a:solidFill>
              <a:latin typeface="Navigo"/>
              <a:ea typeface="Navigo"/>
            </a:endParaRPr>
          </a:p>
        </p:txBody>
      </p:sp>
      <p:sp>
        <p:nvSpPr>
          <p:cNvPr id="8" name="Текст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5678423" y="1936867"/>
            <a:ext cx="4918514" cy="3120390"/>
          </a:xfrm>
          <a:prstGeom prst="rect">
            <a:avLst/>
          </a:prstGeom>
        </p:spPr>
        <p:txBody>
          <a:bodyPr vert="horz"/>
          <a:lstStyle>
            <a:lvl1pPr marL="3000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160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endParaRPr lang="ru-RU"/>
          </a:p>
          <a:p>
            <a:pPr lvl="0">
              <a:defRPr/>
            </a:pPr>
            <a:endParaRPr lang="ru-RU"/>
          </a:p>
        </p:txBody>
      </p:sp>
      <p:pic>
        <p:nvPicPr>
          <p:cNvPr id="9" name="Рисунок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68492" y="163693"/>
            <a:ext cx="402074" cy="361866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5" y="438601"/>
            <a:ext cx="8347657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sp>
        <p:nvSpPr>
          <p:cNvPr id="5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pic>
        <p:nvPicPr>
          <p:cNvPr id="6" name="Рисунок 4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Линия"/>
          <p:cNvSpPr/>
          <p:nvPr userDrawn="1"/>
        </p:nvSpPr>
        <p:spPr bwMode="auto">
          <a:xfrm flipH="1">
            <a:off x="8334374" y="5400675"/>
            <a:ext cx="3857626" cy="1457326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endParaRPr sz="1350"/>
          </a:p>
        </p:txBody>
      </p:sp>
      <p:sp>
        <p:nvSpPr>
          <p:cNvPr id="5" name="Линия"/>
          <p:cNvSpPr/>
          <p:nvPr userDrawn="1"/>
        </p:nvSpPr>
        <p:spPr bwMode="auto">
          <a:xfrm>
            <a:off x="10358437" y="0"/>
            <a:ext cx="1833563" cy="3621882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6" name="Линия"/>
          <p:cNvSpPr/>
          <p:nvPr userDrawn="1"/>
        </p:nvSpPr>
        <p:spPr bwMode="auto">
          <a:xfrm flipV="1">
            <a:off x="10120313" y="835818"/>
            <a:ext cx="2238375" cy="6022180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7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-159488" y="4607620"/>
            <a:ext cx="12567683" cy="2971268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56911" h="4239705" extrusionOk="0">
                <a:moveTo>
                  <a:pt x="0" y="2466754"/>
                </a:moveTo>
                <a:lnTo>
                  <a:pt x="4614530" y="1070307"/>
                </a:lnTo>
                <a:lnTo>
                  <a:pt x="10972800" y="4239705"/>
                </a:lnTo>
                <a:lnTo>
                  <a:pt x="16756911" y="1127051"/>
                </a:lnTo>
                <a:lnTo>
                  <a:pt x="16714381" y="3508744"/>
                </a:lnTo>
                <a:lnTo>
                  <a:pt x="6655981" y="2083982"/>
                </a:lnTo>
                <a:lnTo>
                  <a:pt x="2020186" y="3317358"/>
                </a:lnTo>
                <a:lnTo>
                  <a:pt x="42530" y="0"/>
                </a:lnTo>
                <a:lnTo>
                  <a:pt x="6953693" y="3806456"/>
                </a:lnTo>
              </a:path>
            </a:pathLst>
          </a:custGeom>
          <a:noFill/>
          <a:ln w="22225" cap="flat">
            <a:solidFill>
              <a:srgbClr val="1E5646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6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-159488" y="5397479"/>
            <a:ext cx="12567683" cy="2181409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12376297 w 16756911"/>
              <a:gd name="connsiteY1" fmla="*/ 1316088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12376297 w 16756911"/>
              <a:gd name="connsiteY1" fmla="*/ 1316088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8335925 w 16756911"/>
              <a:gd name="connsiteY6" fmla="*/ 3767955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28930 w 16756911"/>
              <a:gd name="connsiteY7" fmla="*/ 716299 h 3112654"/>
              <a:gd name="connsiteX8" fmla="*/ 6953693 w 16756911"/>
              <a:gd name="connsiteY8" fmla="*/ 2679405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28930 w 16756911"/>
              <a:gd name="connsiteY7" fmla="*/ 716299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406919 w 16756911"/>
              <a:gd name="connsiteY5" fmla="*/ 445709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94727 w 16756911"/>
              <a:gd name="connsiteY5" fmla="*/ 187367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94727 w 16756911"/>
              <a:gd name="connsiteY5" fmla="*/ 187367 h 3112654"/>
              <a:gd name="connsiteX6" fmla="*/ 8335925 w 16756911"/>
              <a:gd name="connsiteY6" fmla="*/ 2640904 h 3112654"/>
              <a:gd name="connsiteX7" fmla="*/ 5705572 w 16756911"/>
              <a:gd name="connsiteY7" fmla="*/ 809968 h 3112654"/>
              <a:gd name="connsiteX8" fmla="*/ 1679944 w 16756911"/>
              <a:gd name="connsiteY8" fmla="*/ 2904703 h 31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56911" h="3112654" extrusionOk="0">
                <a:moveTo>
                  <a:pt x="0" y="1339703"/>
                </a:moveTo>
                <a:lnTo>
                  <a:pt x="12376297" y="189037"/>
                </a:lnTo>
                <a:lnTo>
                  <a:pt x="10972800" y="3112654"/>
                </a:lnTo>
                <a:lnTo>
                  <a:pt x="16756911" y="0"/>
                </a:lnTo>
                <a:lnTo>
                  <a:pt x="16714381" y="2381693"/>
                </a:lnTo>
                <a:lnTo>
                  <a:pt x="12394727" y="187367"/>
                </a:lnTo>
                <a:lnTo>
                  <a:pt x="8335925" y="2640904"/>
                </a:lnTo>
                <a:lnTo>
                  <a:pt x="5705572" y="809968"/>
                </a:lnTo>
                <a:lnTo>
                  <a:pt x="1679944" y="2904703"/>
                </a:lnTo>
              </a:path>
            </a:pathLst>
          </a:custGeom>
          <a:noFill/>
          <a:ln w="22225" cap="flat">
            <a:solidFill>
              <a:srgbClr val="872656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7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-207335" y="4952114"/>
            <a:ext cx="12679326" cy="2684189"/>
          </a:xfrm>
          <a:custGeom>
            <a:avLst/>
            <a:gdLst>
              <a:gd name="connsiteX0" fmla="*/ 2360428 w 16905768"/>
              <a:gd name="connsiteY0" fmla="*/ 2062716 h 3976577"/>
              <a:gd name="connsiteX1" fmla="*/ 0 w 16905768"/>
              <a:gd name="connsiteY1" fmla="*/ 2955851 h 3976577"/>
              <a:gd name="connsiteX2" fmla="*/ 106326 w 16905768"/>
              <a:gd name="connsiteY2" fmla="*/ 1297172 h 3976577"/>
              <a:gd name="connsiteX3" fmla="*/ 7570382 w 16905768"/>
              <a:gd name="connsiteY3" fmla="*/ 3848986 h 3976577"/>
              <a:gd name="connsiteX4" fmla="*/ 8973880 w 16905768"/>
              <a:gd name="connsiteY4" fmla="*/ 1063256 h 3976577"/>
              <a:gd name="connsiteX5" fmla="*/ 16905768 w 16905768"/>
              <a:gd name="connsiteY5" fmla="*/ 1637414 h 3976577"/>
              <a:gd name="connsiteX6" fmla="*/ 16544261 w 16905768"/>
              <a:gd name="connsiteY6" fmla="*/ 0 h 3976577"/>
              <a:gd name="connsiteX7" fmla="*/ 11398103 w 16905768"/>
              <a:gd name="connsiteY7" fmla="*/ 3976577 h 3976577"/>
              <a:gd name="connsiteX8" fmla="*/ 8973880 w 16905768"/>
              <a:gd name="connsiteY8" fmla="*/ 1084521 h 3976577"/>
              <a:gd name="connsiteX9" fmla="*/ 4040373 w 16905768"/>
              <a:gd name="connsiteY9" fmla="*/ 3104707 h 397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5768" h="3976577" extrusionOk="0">
                <a:moveTo>
                  <a:pt x="2360428" y="2062716"/>
                </a:moveTo>
                <a:lnTo>
                  <a:pt x="0" y="2955851"/>
                </a:lnTo>
                <a:lnTo>
                  <a:pt x="106326" y="1297172"/>
                </a:lnTo>
                <a:lnTo>
                  <a:pt x="7570382" y="3848986"/>
                </a:lnTo>
                <a:lnTo>
                  <a:pt x="8973880" y="1063256"/>
                </a:lnTo>
                <a:lnTo>
                  <a:pt x="16905768" y="1637414"/>
                </a:lnTo>
                <a:lnTo>
                  <a:pt x="16544261" y="0"/>
                </a:lnTo>
                <a:lnTo>
                  <a:pt x="11398103" y="3976577"/>
                </a:lnTo>
                <a:lnTo>
                  <a:pt x="8973880" y="1084521"/>
                </a:lnTo>
                <a:lnTo>
                  <a:pt x="4040373" y="3104707"/>
                </a:lnTo>
              </a:path>
            </a:pathLst>
          </a:custGeom>
          <a:noFill/>
          <a:ln w="6350" cap="flat">
            <a:solidFill>
              <a:schemeClr val="bg1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 bwMode="auto">
          <a:xfrm>
            <a:off x="-207335" y="4952114"/>
            <a:ext cx="12679326" cy="2684189"/>
            <a:chOff x="-276447" y="7336465"/>
            <a:chExt cx="16905768" cy="3976577"/>
          </a:xfrm>
        </p:grpSpPr>
        <p:sp>
          <p:nvSpPr>
            <p:cNvPr id="6" name="Полилиния 5"/>
            <p:cNvSpPr/>
            <p:nvPr/>
          </p:nvSpPr>
          <p:spPr bwMode="auto">
            <a:xfrm>
              <a:off x="0" y="8597850"/>
              <a:ext cx="16256000" cy="496874"/>
            </a:xfrm>
            <a:custGeom>
              <a:avLst/>
              <a:gdLst>
                <a:gd name="connsiteX0" fmla="*/ 0 w 16671851"/>
                <a:gd name="connsiteY0" fmla="*/ 786809 h 3763926"/>
                <a:gd name="connsiteX1" fmla="*/ 2147777 w 16671851"/>
                <a:gd name="connsiteY1" fmla="*/ 2509284 h 3763926"/>
                <a:gd name="connsiteX2" fmla="*/ 16671851 w 16671851"/>
                <a:gd name="connsiteY2" fmla="*/ 0 h 3763926"/>
                <a:gd name="connsiteX3" fmla="*/ 16671851 w 16671851"/>
                <a:gd name="connsiteY3" fmla="*/ 3763926 h 3763926"/>
                <a:gd name="connsiteX4" fmla="*/ 0 w 16671851"/>
                <a:gd name="connsiteY4" fmla="*/ 3551275 h 3763926"/>
                <a:gd name="connsiteX5" fmla="*/ 0 w 16671851"/>
                <a:gd name="connsiteY5" fmla="*/ 786809 h 3763926"/>
                <a:gd name="connsiteX0" fmla="*/ 0 w 16671851"/>
                <a:gd name="connsiteY0" fmla="*/ 42530 h 3019647"/>
                <a:gd name="connsiteX1" fmla="*/ 2147777 w 16671851"/>
                <a:gd name="connsiteY1" fmla="*/ 1765005 h 3019647"/>
                <a:gd name="connsiteX2" fmla="*/ 16671851 w 16671851"/>
                <a:gd name="connsiteY2" fmla="*/ 0 h 3019647"/>
                <a:gd name="connsiteX3" fmla="*/ 16671851 w 16671851"/>
                <a:gd name="connsiteY3" fmla="*/ 3019647 h 3019647"/>
                <a:gd name="connsiteX4" fmla="*/ 0 w 16671851"/>
                <a:gd name="connsiteY4" fmla="*/ 2806996 h 3019647"/>
                <a:gd name="connsiteX5" fmla="*/ 0 w 16671851"/>
                <a:gd name="connsiteY5" fmla="*/ 42530 h 3019647"/>
                <a:gd name="connsiteX0" fmla="*/ 0 w 16671851"/>
                <a:gd name="connsiteY0" fmla="*/ 42530 h 3019647"/>
                <a:gd name="connsiteX1" fmla="*/ 2147777 w 16671851"/>
                <a:gd name="connsiteY1" fmla="*/ 2062716 h 3019647"/>
                <a:gd name="connsiteX2" fmla="*/ 16671851 w 16671851"/>
                <a:gd name="connsiteY2" fmla="*/ 0 h 3019647"/>
                <a:gd name="connsiteX3" fmla="*/ 16671851 w 16671851"/>
                <a:gd name="connsiteY3" fmla="*/ 3019647 h 3019647"/>
                <a:gd name="connsiteX4" fmla="*/ 0 w 16671851"/>
                <a:gd name="connsiteY4" fmla="*/ 2806996 h 3019647"/>
                <a:gd name="connsiteX5" fmla="*/ 0 w 16671851"/>
                <a:gd name="connsiteY5" fmla="*/ 42530 h 301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671851" h="3019647" extrusionOk="0">
                  <a:moveTo>
                    <a:pt x="0" y="42530"/>
                  </a:moveTo>
                  <a:lnTo>
                    <a:pt x="2147777" y="2062716"/>
                  </a:lnTo>
                  <a:lnTo>
                    <a:pt x="16671851" y="0"/>
                  </a:lnTo>
                  <a:lnTo>
                    <a:pt x="16671851" y="3019647"/>
                  </a:lnTo>
                  <a:lnTo>
                    <a:pt x="0" y="2806996"/>
                  </a:lnTo>
                  <a:lnTo>
                    <a:pt x="0" y="42530"/>
                  </a:lnTo>
                  <a:close/>
                </a:path>
              </a:pathLst>
            </a:custGeom>
            <a:solidFill>
              <a:srgbClr val="1E5646"/>
            </a:solidFill>
            <a:ln w="12700" cap="flat">
              <a:noFill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52916" tIns="52916" rIns="52916" bIns="52916" numCol="1" spcCol="38100" rtlCol="0" anchor="ctr">
              <a:spAutoFit/>
            </a:bodyPr>
            <a:lstStyle/>
            <a:p>
              <a:pPr marL="0" marR="0" indent="0" algn="ctr" defTabSz="41076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5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Полилиния 6"/>
            <p:cNvSpPr/>
            <p:nvPr/>
          </p:nvSpPr>
          <p:spPr bwMode="auto">
            <a:xfrm>
              <a:off x="-276447" y="7336465"/>
              <a:ext cx="16905768" cy="3976577"/>
            </a:xfrm>
            <a:custGeom>
              <a:avLst/>
              <a:gdLst>
                <a:gd name="connsiteX0" fmla="*/ 2360428 w 16905768"/>
                <a:gd name="connsiteY0" fmla="*/ 2062716 h 3976577"/>
                <a:gd name="connsiteX1" fmla="*/ 0 w 16905768"/>
                <a:gd name="connsiteY1" fmla="*/ 2955851 h 3976577"/>
                <a:gd name="connsiteX2" fmla="*/ 106326 w 16905768"/>
                <a:gd name="connsiteY2" fmla="*/ 1297172 h 3976577"/>
                <a:gd name="connsiteX3" fmla="*/ 7570382 w 16905768"/>
                <a:gd name="connsiteY3" fmla="*/ 3848986 h 3976577"/>
                <a:gd name="connsiteX4" fmla="*/ 8973880 w 16905768"/>
                <a:gd name="connsiteY4" fmla="*/ 1063256 h 3976577"/>
                <a:gd name="connsiteX5" fmla="*/ 16905768 w 16905768"/>
                <a:gd name="connsiteY5" fmla="*/ 1637414 h 3976577"/>
                <a:gd name="connsiteX6" fmla="*/ 16544261 w 16905768"/>
                <a:gd name="connsiteY6" fmla="*/ 0 h 3976577"/>
                <a:gd name="connsiteX7" fmla="*/ 11398103 w 16905768"/>
                <a:gd name="connsiteY7" fmla="*/ 3976577 h 3976577"/>
                <a:gd name="connsiteX8" fmla="*/ 8973880 w 16905768"/>
                <a:gd name="connsiteY8" fmla="*/ 1084521 h 3976577"/>
                <a:gd name="connsiteX9" fmla="*/ 4040373 w 16905768"/>
                <a:gd name="connsiteY9" fmla="*/ 3104707 h 397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05768" h="3976577" extrusionOk="0">
                  <a:moveTo>
                    <a:pt x="2360428" y="2062716"/>
                  </a:moveTo>
                  <a:lnTo>
                    <a:pt x="0" y="2955851"/>
                  </a:lnTo>
                  <a:lnTo>
                    <a:pt x="106326" y="1297172"/>
                  </a:lnTo>
                  <a:lnTo>
                    <a:pt x="7570382" y="3848986"/>
                  </a:lnTo>
                  <a:lnTo>
                    <a:pt x="8973880" y="1063256"/>
                  </a:lnTo>
                  <a:lnTo>
                    <a:pt x="16905768" y="1637414"/>
                  </a:lnTo>
                  <a:lnTo>
                    <a:pt x="16544261" y="0"/>
                  </a:lnTo>
                  <a:lnTo>
                    <a:pt x="11398103" y="3976577"/>
                  </a:lnTo>
                  <a:lnTo>
                    <a:pt x="8973880" y="1084521"/>
                  </a:lnTo>
                  <a:lnTo>
                    <a:pt x="4040373" y="3104707"/>
                  </a:lnTo>
                </a:path>
              </a:pathLst>
            </a:custGeom>
            <a:noFill/>
            <a:ln w="6350" cap="flat">
              <a:solidFill>
                <a:schemeClr val="bg1"/>
              </a:solidFill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61722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000000"/>
                </a:solidFill>
              </a:endParaRPr>
            </a:p>
          </p:txBody>
        </p:sp>
      </p:grpSp>
      <p:sp>
        <p:nvSpPr>
          <p:cNvPr id="8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9" name="Рисунок 10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 rot="16199999">
            <a:off x="7941912" y="2177203"/>
            <a:ext cx="7713921" cy="2467974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81130"/>
              <a:gd name="connsiteY0" fmla="*/ 0 h 4251989"/>
              <a:gd name="connsiteX1" fmla="*/ 4638749 w 16781130"/>
              <a:gd name="connsiteY1" fmla="*/ 1082591 h 4251989"/>
              <a:gd name="connsiteX2" fmla="*/ 10997019 w 16781130"/>
              <a:gd name="connsiteY2" fmla="*/ 4251989 h 4251989"/>
              <a:gd name="connsiteX3" fmla="*/ 16781130 w 16781130"/>
              <a:gd name="connsiteY3" fmla="*/ 1139335 h 4251989"/>
              <a:gd name="connsiteX4" fmla="*/ 16738600 w 16781130"/>
              <a:gd name="connsiteY4" fmla="*/ 3521028 h 4251989"/>
              <a:gd name="connsiteX5" fmla="*/ 6680200 w 16781130"/>
              <a:gd name="connsiteY5" fmla="*/ 2096266 h 4251989"/>
              <a:gd name="connsiteX6" fmla="*/ 2044405 w 16781130"/>
              <a:gd name="connsiteY6" fmla="*/ 3329642 h 4251989"/>
              <a:gd name="connsiteX7" fmla="*/ 66749 w 16781130"/>
              <a:gd name="connsiteY7" fmla="*/ 12284 h 4251989"/>
              <a:gd name="connsiteX8" fmla="*/ 6977912 w 16781130"/>
              <a:gd name="connsiteY8" fmla="*/ 3818740 h 4251989"/>
              <a:gd name="connsiteX0" fmla="*/ 0 w 16781130"/>
              <a:gd name="connsiteY0" fmla="*/ 0 h 4251989"/>
              <a:gd name="connsiteX1" fmla="*/ 4638749 w 16781130"/>
              <a:gd name="connsiteY1" fmla="*/ 1082591 h 4251989"/>
              <a:gd name="connsiteX2" fmla="*/ 10997019 w 16781130"/>
              <a:gd name="connsiteY2" fmla="*/ 4251989 h 4251989"/>
              <a:gd name="connsiteX3" fmla="*/ 16781130 w 16781130"/>
              <a:gd name="connsiteY3" fmla="*/ 1139335 h 4251989"/>
              <a:gd name="connsiteX4" fmla="*/ 16738600 w 16781130"/>
              <a:gd name="connsiteY4" fmla="*/ 3521028 h 4251989"/>
              <a:gd name="connsiteX5" fmla="*/ 6680200 w 16781130"/>
              <a:gd name="connsiteY5" fmla="*/ 2096266 h 4251989"/>
              <a:gd name="connsiteX6" fmla="*/ 2044405 w 16781130"/>
              <a:gd name="connsiteY6" fmla="*/ 3329642 h 4251989"/>
              <a:gd name="connsiteX7" fmla="*/ 454258 w 16781130"/>
              <a:gd name="connsiteY7" fmla="*/ 1626922 h 4251989"/>
              <a:gd name="connsiteX8" fmla="*/ 6977912 w 16781130"/>
              <a:gd name="connsiteY8" fmla="*/ 3818740 h 4251989"/>
              <a:gd name="connsiteX0" fmla="*/ 0 w 16345183"/>
              <a:gd name="connsiteY0" fmla="*/ 548356 h 3169398"/>
              <a:gd name="connsiteX1" fmla="*/ 4202802 w 16345183"/>
              <a:gd name="connsiteY1" fmla="*/ 0 h 3169398"/>
              <a:gd name="connsiteX2" fmla="*/ 10561072 w 16345183"/>
              <a:gd name="connsiteY2" fmla="*/ 3169398 h 3169398"/>
              <a:gd name="connsiteX3" fmla="*/ 16345183 w 16345183"/>
              <a:gd name="connsiteY3" fmla="*/ 56744 h 3169398"/>
              <a:gd name="connsiteX4" fmla="*/ 16302653 w 16345183"/>
              <a:gd name="connsiteY4" fmla="*/ 2438437 h 3169398"/>
              <a:gd name="connsiteX5" fmla="*/ 6244253 w 16345183"/>
              <a:gd name="connsiteY5" fmla="*/ 1013675 h 3169398"/>
              <a:gd name="connsiteX6" fmla="*/ 1608458 w 16345183"/>
              <a:gd name="connsiteY6" fmla="*/ 2247051 h 3169398"/>
              <a:gd name="connsiteX7" fmla="*/ 18311 w 16345183"/>
              <a:gd name="connsiteY7" fmla="*/ 544331 h 3169398"/>
              <a:gd name="connsiteX8" fmla="*/ 6541965 w 16345183"/>
              <a:gd name="connsiteY8" fmla="*/ 2736149 h 3169398"/>
              <a:gd name="connsiteX0" fmla="*/ 0 w 16345183"/>
              <a:gd name="connsiteY0" fmla="*/ 548356 h 3169398"/>
              <a:gd name="connsiteX1" fmla="*/ 4202802 w 16345183"/>
              <a:gd name="connsiteY1" fmla="*/ 0 h 3169398"/>
              <a:gd name="connsiteX2" fmla="*/ 10561072 w 16345183"/>
              <a:gd name="connsiteY2" fmla="*/ 3169398 h 3169398"/>
              <a:gd name="connsiteX3" fmla="*/ 16345183 w 16345183"/>
              <a:gd name="connsiteY3" fmla="*/ 56744 h 3169398"/>
              <a:gd name="connsiteX4" fmla="*/ 16302653 w 16345183"/>
              <a:gd name="connsiteY4" fmla="*/ 2438437 h 3169398"/>
              <a:gd name="connsiteX5" fmla="*/ 4185616 w 16345183"/>
              <a:gd name="connsiteY5" fmla="*/ 2488 h 3169398"/>
              <a:gd name="connsiteX6" fmla="*/ 1608458 w 16345183"/>
              <a:gd name="connsiteY6" fmla="*/ 2247051 h 3169398"/>
              <a:gd name="connsiteX7" fmla="*/ 18311 w 16345183"/>
              <a:gd name="connsiteY7" fmla="*/ 544331 h 3169398"/>
              <a:gd name="connsiteX8" fmla="*/ 6541965 w 16345183"/>
              <a:gd name="connsiteY8" fmla="*/ 2736149 h 316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45183" h="3169398" extrusionOk="0">
                <a:moveTo>
                  <a:pt x="0" y="548356"/>
                </a:moveTo>
                <a:lnTo>
                  <a:pt x="4202802" y="0"/>
                </a:lnTo>
                <a:lnTo>
                  <a:pt x="10561072" y="3169398"/>
                </a:lnTo>
                <a:lnTo>
                  <a:pt x="16345183" y="56744"/>
                </a:lnTo>
                <a:lnTo>
                  <a:pt x="16302653" y="2438437"/>
                </a:lnTo>
                <a:lnTo>
                  <a:pt x="4185616" y="2488"/>
                </a:lnTo>
                <a:lnTo>
                  <a:pt x="1608458" y="2247051"/>
                </a:lnTo>
                <a:lnTo>
                  <a:pt x="18311" y="544331"/>
                </a:lnTo>
                <a:lnTo>
                  <a:pt x="6541965" y="2736149"/>
                </a:lnTo>
              </a:path>
            </a:pathLst>
          </a:custGeom>
          <a:noFill/>
          <a:ln w="22225" cap="flat">
            <a:solidFill>
              <a:srgbClr val="1E5646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5" y="438601"/>
            <a:ext cx="8347657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7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-15950" y="1005164"/>
            <a:ext cx="6347637" cy="300658"/>
          </a:xfrm>
          <a:custGeom>
            <a:avLst/>
            <a:gdLst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6267814 w 16267814"/>
              <a:gd name="connsiteY3" fmla="*/ 765544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2822865 w 16267814"/>
              <a:gd name="connsiteY3" fmla="*/ 340242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  <a:gd name="connsiteX0" fmla="*/ 0 w 12822865"/>
              <a:gd name="connsiteY0" fmla="*/ 0 h 3593804"/>
              <a:gd name="connsiteX1" fmla="*/ 21265 w 12822865"/>
              <a:gd name="connsiteY1" fmla="*/ 1722474 h 3593804"/>
              <a:gd name="connsiteX2" fmla="*/ 2977116 w 12822865"/>
              <a:gd name="connsiteY2" fmla="*/ 3593804 h 3593804"/>
              <a:gd name="connsiteX3" fmla="*/ 12822865 w 12822865"/>
              <a:gd name="connsiteY3" fmla="*/ 340242 h 3593804"/>
              <a:gd name="connsiteX4" fmla="*/ 0 w 12822865"/>
              <a:gd name="connsiteY4" fmla="*/ 0 h 3593804"/>
              <a:gd name="connsiteX0" fmla="*/ 0 w 10738884"/>
              <a:gd name="connsiteY0" fmla="*/ 0 h 3593804"/>
              <a:gd name="connsiteX1" fmla="*/ 21265 w 10738884"/>
              <a:gd name="connsiteY1" fmla="*/ 1722474 h 3593804"/>
              <a:gd name="connsiteX2" fmla="*/ 2977116 w 10738884"/>
              <a:gd name="connsiteY2" fmla="*/ 3593804 h 3593804"/>
              <a:gd name="connsiteX3" fmla="*/ 10738884 w 10738884"/>
              <a:gd name="connsiteY3" fmla="*/ 21265 h 3593804"/>
              <a:gd name="connsiteX4" fmla="*/ 0 w 10738884"/>
              <a:gd name="connsiteY4" fmla="*/ 0 h 3593804"/>
              <a:gd name="connsiteX0" fmla="*/ 0 w 8463516"/>
              <a:gd name="connsiteY0" fmla="*/ 0 h 3593804"/>
              <a:gd name="connsiteX1" fmla="*/ 21265 w 8463516"/>
              <a:gd name="connsiteY1" fmla="*/ 1722474 h 3593804"/>
              <a:gd name="connsiteX2" fmla="*/ 2977116 w 8463516"/>
              <a:gd name="connsiteY2" fmla="*/ 3593804 h 3593804"/>
              <a:gd name="connsiteX3" fmla="*/ 8463516 w 8463516"/>
              <a:gd name="connsiteY3" fmla="*/ 42530 h 3593804"/>
              <a:gd name="connsiteX4" fmla="*/ 0 w 8463516"/>
              <a:gd name="connsiteY4" fmla="*/ 0 h 359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3516" h="3593804" extrusionOk="0">
                <a:moveTo>
                  <a:pt x="0" y="0"/>
                </a:moveTo>
                <a:lnTo>
                  <a:pt x="21265" y="1722474"/>
                </a:lnTo>
                <a:lnTo>
                  <a:pt x="2977116" y="3593804"/>
                </a:lnTo>
                <a:lnTo>
                  <a:pt x="8463516" y="42530"/>
                </a:lnTo>
                <a:lnTo>
                  <a:pt x="0" y="0"/>
                </a:lnTo>
                <a:close/>
              </a:path>
            </a:pathLst>
          </a:custGeom>
          <a:solidFill>
            <a:srgbClr val="1E5646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Заголовок уровня 3"/>
          <p:cNvSpPr txBox="1"/>
          <p:nvPr userDrawn="1"/>
        </p:nvSpPr>
        <p:spPr bwMode="auto">
          <a:xfrm>
            <a:off x="206736" y="3237590"/>
            <a:ext cx="2808193" cy="33656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90000"/>
              </a:lnSpc>
              <a:defRPr b="0"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endParaRPr lang="ru-RU" sz="2450">
              <a:solidFill>
                <a:schemeClr val="bg1"/>
              </a:solidFill>
            </a:endParaRPr>
          </a:p>
        </p:txBody>
      </p:sp>
      <p:sp>
        <p:nvSpPr>
          <p:cNvPr id="6" name="Sed ut perspiciatis unde omnis iste natus error sit voluptatem accusantium doloremque…"/>
          <p:cNvSpPr txBox="1"/>
          <p:nvPr userDrawn="1"/>
        </p:nvSpPr>
        <p:spPr bwMode="auto">
          <a:xfrm>
            <a:off x="6542090" y="5001791"/>
            <a:ext cx="4724695" cy="1015754"/>
          </a:xfrm>
          <a:prstGeom prst="rect">
            <a:avLst/>
          </a:prstGeom>
        </p:spPr>
        <p:txBody>
          <a:bodyPr lIns="0" tIns="0" rIns="0" bIns="0"/>
          <a:lstStyle>
            <a:lvl1pPr marL="444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8890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1333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7780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2222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26670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3111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35560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4000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spcBef>
                <a:spcPts val="1350"/>
              </a:spcBef>
              <a:buClr>
                <a:srgbClr val="225646"/>
              </a:buClr>
              <a:buSzPct val="100000"/>
              <a:buNone/>
              <a:defRPr sz="3000">
                <a:latin typeface="Navigo-Regular"/>
                <a:ea typeface="Navigo-Regular"/>
                <a:cs typeface="Navigo-Regular"/>
              </a:defRPr>
            </a:pPr>
            <a:endParaRPr lang="ru-RU" sz="2700">
              <a:solidFill>
                <a:schemeClr val="tx1"/>
              </a:solidFill>
              <a:latin typeface="Navigo-Regular"/>
              <a:ea typeface="Navigo-Regular"/>
              <a:cs typeface="Navigo-Regular"/>
            </a:endParaRPr>
          </a:p>
        </p:txBody>
      </p:sp>
      <p:sp>
        <p:nvSpPr>
          <p:cNvPr id="7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436830" y="208730"/>
            <a:ext cx="4039921" cy="8628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250" b="0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431272" y="3109998"/>
            <a:ext cx="5309089" cy="133416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3250" b="0" i="0" u="none" strike="noStrike" cap="none" spc="0">
                <a:ln>
                  <a:noFill/>
                </a:ln>
                <a:solidFill>
                  <a:srgbClr val="1E5646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Основной текст слайда</a:t>
            </a:r>
            <a:endParaRPr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36830" y="4612044"/>
            <a:ext cx="5309089" cy="77949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45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Дополнительный текст слайда</a:t>
            </a:r>
            <a:endParaRPr/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11" name="Рисунок 9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11356164" y="187624"/>
            <a:ext cx="460956" cy="4683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8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7455" y="43993"/>
            <a:ext cx="402074" cy="361866"/>
          </a:xfrm>
          <a:prstGeom prst="rect">
            <a:avLst/>
          </a:prstGeom>
        </p:spPr>
      </p:pic>
      <p:sp>
        <p:nvSpPr>
          <p:cNvPr id="5" name="Полилиния 7"/>
          <p:cNvSpPr/>
          <p:nvPr userDrawn="1"/>
        </p:nvSpPr>
        <p:spPr bwMode="auto">
          <a:xfrm>
            <a:off x="-15949" y="1012441"/>
            <a:ext cx="12207949" cy="300658"/>
          </a:xfrm>
          <a:custGeom>
            <a:avLst/>
            <a:gdLst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6267814 w 16267814"/>
              <a:gd name="connsiteY3" fmla="*/ 765544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67814" h="3593804" extrusionOk="0">
                <a:moveTo>
                  <a:pt x="0" y="0"/>
                </a:moveTo>
                <a:lnTo>
                  <a:pt x="21265" y="1722474"/>
                </a:lnTo>
                <a:lnTo>
                  <a:pt x="2977116" y="3593804"/>
                </a:lnTo>
                <a:lnTo>
                  <a:pt x="16267814" y="765544"/>
                </a:lnTo>
                <a:lnTo>
                  <a:pt x="16267814" y="63795"/>
                </a:lnTo>
                <a:lnTo>
                  <a:pt x="0" y="0"/>
                </a:lnTo>
                <a:close/>
              </a:path>
            </a:pathLst>
          </a:custGeom>
          <a:solidFill>
            <a:srgbClr val="872656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746392" y="337318"/>
            <a:ext cx="6159233" cy="13128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250" b="0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746392" y="2852824"/>
            <a:ext cx="10802670" cy="10262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3250" b="0" i="0" u="none" strike="noStrike" cap="none" spc="0">
                <a:ln>
                  <a:noFill/>
                </a:ln>
                <a:solidFill>
                  <a:srgbClr val="1E5646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Основной текст слайда</a:t>
            </a:r>
            <a:endParaRPr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746391" y="4245307"/>
            <a:ext cx="3547647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45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Дополнительный текст слайда</a:t>
            </a:r>
            <a:endParaRPr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503896" y="4245307"/>
            <a:ext cx="3422316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45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Дополнительный текст слайда</a:t>
            </a:r>
            <a:endParaRPr/>
          </a:p>
        </p:txBody>
      </p:sp>
      <p:sp>
        <p:nvSpPr>
          <p:cNvPr id="10" name="Текст 1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8155342" y="4245307"/>
            <a:ext cx="3376283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45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Дополнительный текст слайда</a:t>
            </a:r>
            <a:endParaRPr/>
          </a:p>
        </p:txBody>
      </p:sp>
      <p:sp>
        <p:nvSpPr>
          <p:cNvPr id="11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12" name="Рисунок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68492" y="314973"/>
            <a:ext cx="402074" cy="3618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9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5" name="jay-mantri-4033.jpg" descr="jay-mantri-4033.jp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90810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sp>
        <p:nvSpPr>
          <p:cNvPr id="7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3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 txBox="1"/>
          <p:nvPr userDrawn="1"/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05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700">
                <a:solidFill>
                  <a:srgbClr val="FFFFFF"/>
                </a:solidFill>
              </a:rPr>
              <a:t>‹#›</a:t>
            </a:fld>
            <a:endParaRPr lang="uk-UA"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"/>
          <p:cNvSpPr/>
          <p:nvPr userDrawn="1"/>
        </p:nvSpPr>
        <p:spPr bwMode="auto">
          <a:xfrm>
            <a:off x="0" y="3278671"/>
            <a:ext cx="12192000" cy="300658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19"/>
          <p:cNvPicPr/>
          <p:nvPr userDrawn="1"/>
        </p:nvPicPr>
        <p:blipFill>
          <a:blip r:embed="rId2"/>
          <a:stretch/>
        </p:blipFill>
        <p:spPr bwMode="auto">
          <a:xfrm>
            <a:off x="858565" y="483519"/>
            <a:ext cx="472769" cy="410820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 descr="Снимок экрана 2018-07-23 в 4.33.16.pn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-1" y="0"/>
            <a:ext cx="12215395" cy="6858000"/>
          </a:xfrm>
          <a:prstGeom prst="rect">
            <a:avLst/>
          </a:prstGeom>
        </p:spPr>
      </p:pic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19"/>
          <p:cNvPicPr/>
          <p:nvPr userDrawn="1"/>
        </p:nvPicPr>
        <p:blipFill>
          <a:blip r:embed="rId3"/>
          <a:stretch/>
        </p:blipFill>
        <p:spPr bwMode="auto">
          <a:xfrm>
            <a:off x="858565" y="483519"/>
            <a:ext cx="472769" cy="410820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 descr="Снимок экрана 2018-07-23 в 4.33.16.pn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-1" y="0"/>
            <a:ext cx="12215395" cy="6858000"/>
          </a:xfrm>
          <a:prstGeom prst="rect">
            <a:avLst/>
          </a:prstGeom>
        </p:spPr>
      </p:pic>
      <p:sp>
        <p:nvSpPr>
          <p:cNvPr id="5" name="Прямоугольник с закругленными углами"/>
          <p:cNvSpPr/>
          <p:nvPr userDrawn="1"/>
        </p:nvSpPr>
        <p:spPr bwMode="auto">
          <a:xfrm>
            <a:off x="443290" y="385762"/>
            <a:ext cx="11193879" cy="6133624"/>
          </a:xfrm>
          <a:prstGeom prst="roundRect">
            <a:avLst>
              <a:gd name="adj" fmla="val 2042"/>
            </a:avLst>
          </a:prstGeom>
          <a:solidFill>
            <a:schemeClr val="bg1"/>
          </a:solidFill>
          <a:ln w="12700">
            <a:miter lim="400000"/>
          </a:ln>
          <a:effectLst>
            <a:outerShdw blurRad="254000" dist="63462" dir="5400000" rotWithShape="0">
              <a:srgbClr val="000000">
                <a:alpha val="48133"/>
              </a:srgbClr>
            </a:outerShdw>
          </a:effectLst>
        </p:spPr>
        <p:txBody>
          <a:bodyPr lIns="35718" tIns="35718" rIns="35718" bIns="35718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sz="1500"/>
          </a:p>
        </p:txBody>
      </p:sp>
      <p:pic>
        <p:nvPicPr>
          <p:cNvPr id="6" name="Рисунок 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995264" y="601202"/>
            <a:ext cx="429083" cy="386174"/>
          </a:xfrm>
          <a:prstGeom prst="rect">
            <a:avLst/>
          </a:prstGeom>
        </p:spPr>
      </p:pic>
      <p:sp>
        <p:nvSpPr>
          <p:cNvPr id="7" name="Текст 9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42950" y="601147"/>
            <a:ext cx="9378554" cy="53470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="1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2"/>
          <p:cNvSpPr>
            <a:spLocks noGrp="1"/>
          </p:cNvSpPr>
          <p:nvPr>
            <p:ph type="sldNum" sz="quarter" idx="11"/>
          </p:nvPr>
        </p:nvSpPr>
        <p:spPr bwMode="auto">
          <a:xfrm>
            <a:off x="10986554" y="6101602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1221581"/>
            <a:ext cx="10972800" cy="180451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lang="ru-RU" sz="5850">
                <a:solidFill>
                  <a:srgbClr val="225646"/>
                </a:solidFill>
                <a:latin typeface="Navigo-Regular"/>
                <a:ea typeface="Navigo-Regular"/>
                <a:cs typeface="Navigo-Regular"/>
              </a:defRPr>
            </a:lvl1pPr>
          </a:lstStyle>
          <a:p>
            <a:pPr lvl="0" algn="l" defTabSz="609600">
              <a:lnSpc>
                <a:spcPct val="80000"/>
              </a:lnSpc>
              <a:defRPr/>
            </a:pPr>
            <a:r>
              <a:rPr lang="ru-RU"/>
              <a:t>«Цитата или миссия компании»</a:t>
            </a:r>
            <a:endParaRPr/>
          </a:p>
        </p:txBody>
      </p:sp>
      <p:grpSp>
        <p:nvGrpSpPr>
          <p:cNvPr id="5" name="Группа 4"/>
          <p:cNvGrpSpPr/>
          <p:nvPr userDrawn="1"/>
        </p:nvGrpSpPr>
        <p:grpSpPr bwMode="auto">
          <a:xfrm>
            <a:off x="-1" y="4253631"/>
            <a:ext cx="12382501" cy="2691619"/>
            <a:chOff x="-1193661" y="5761926"/>
            <a:chExt cx="19910378" cy="4843438"/>
          </a:xfrm>
        </p:grpSpPr>
        <p:sp>
          <p:nvSpPr>
            <p:cNvPr id="6" name="Линия"/>
            <p:cNvSpPr/>
            <p:nvPr/>
          </p:nvSpPr>
          <p:spPr bwMode="auto">
            <a:xfrm flipV="1">
              <a:off x="3209596" y="5761926"/>
              <a:ext cx="5240042" cy="4686435"/>
            </a:xfrm>
            <a:prstGeom prst="line">
              <a:avLst/>
            </a:prstGeom>
            <a:grpFill/>
            <a:ln w="25400">
              <a:solidFill>
                <a:srgbClr val="245646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grpSp>
          <p:nvGrpSpPr>
            <p:cNvPr id="7" name="Группа 6"/>
            <p:cNvGrpSpPr/>
            <p:nvPr/>
          </p:nvGrpSpPr>
          <p:grpSpPr bwMode="auto">
            <a:xfrm>
              <a:off x="-1193661" y="5773671"/>
              <a:ext cx="19910378" cy="4831693"/>
              <a:chOff x="-1193661" y="5773671"/>
              <a:chExt cx="19910378" cy="4831693"/>
            </a:xfrm>
          </p:grpSpPr>
          <p:sp>
            <p:nvSpPr>
              <p:cNvPr id="8" name="Линия"/>
              <p:cNvSpPr/>
              <p:nvPr/>
            </p:nvSpPr>
            <p:spPr bwMode="auto">
              <a:xfrm>
                <a:off x="3625145" y="7778061"/>
                <a:ext cx="2827303" cy="2827303"/>
              </a:xfrm>
              <a:prstGeom prst="line">
                <a:avLst/>
              </a:prstGeom>
              <a:grpFill/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</a:defRPr>
                </a:pPr>
                <a:endParaRPr sz="1350"/>
              </a:p>
            </p:txBody>
          </p:sp>
          <p:sp>
            <p:nvSpPr>
              <p:cNvPr id="9" name="Линия"/>
              <p:cNvSpPr/>
              <p:nvPr/>
            </p:nvSpPr>
            <p:spPr bwMode="auto">
              <a:xfrm flipV="1">
                <a:off x="-1193661" y="6994012"/>
                <a:ext cx="19910378" cy="1049984"/>
              </a:xfrm>
              <a:prstGeom prst="line">
                <a:avLst/>
              </a:prstGeom>
              <a:grpFill/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</a:defRPr>
                </a:pPr>
                <a:endParaRPr sz="1350"/>
              </a:p>
            </p:txBody>
          </p:sp>
          <p:sp>
            <p:nvSpPr>
              <p:cNvPr id="10" name="Линия"/>
              <p:cNvSpPr/>
              <p:nvPr/>
            </p:nvSpPr>
            <p:spPr bwMode="auto">
              <a:xfrm>
                <a:off x="8440473" y="5773671"/>
                <a:ext cx="8611262" cy="4674690"/>
              </a:xfrm>
              <a:prstGeom prst="line">
                <a:avLst/>
              </a:prstGeom>
              <a:grpFill/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</a:defRPr>
                </a:pPr>
                <a:endParaRPr sz="1350"/>
              </a:p>
            </p:txBody>
          </p:sp>
        </p:grpSp>
      </p:grpSp>
      <p:sp>
        <p:nvSpPr>
          <p:cNvPr id="11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"/>
          <p:cNvSpPr/>
          <p:nvPr userDrawn="1"/>
        </p:nvSpPr>
        <p:spPr bwMode="auto">
          <a:xfrm>
            <a:off x="0" y="3278671"/>
            <a:ext cx="12192000" cy="300658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19"/>
          <p:cNvPicPr/>
          <p:nvPr userDrawn="1"/>
        </p:nvPicPr>
        <p:blipFill>
          <a:blip r:embed="rId2"/>
          <a:stretch/>
        </p:blipFill>
        <p:spPr bwMode="auto">
          <a:xfrm>
            <a:off x="5489577" y="4241008"/>
            <a:ext cx="932282" cy="810122"/>
          </a:xfrm>
          <a:prstGeom prst="rect">
            <a:avLst/>
          </a:prstGeom>
        </p:spPr>
      </p:pic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2905740" y="6047049"/>
            <a:ext cx="6069909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 defTabSz="394335">
              <a:lnSpc>
                <a:spcPct val="110000"/>
              </a:lnSpc>
              <a:defRPr sz="1400" b="1" i="0" spc="56">
                <a:solidFill>
                  <a:srgbClr val="FFFFFF"/>
                </a:solidFill>
                <a:latin typeface="Navigo-Bold"/>
                <a:ea typeface="Navigo-Bold"/>
                <a:cs typeface="Arial"/>
              </a:defRPr>
            </a:lvl1pPr>
          </a:lstStyle>
          <a:p>
            <a:pPr defTabSz="584200">
              <a:lnSpc>
                <a:spcPct val="110000"/>
              </a:lnSpc>
              <a:defRPr sz="1400" spc="56">
                <a:solidFill>
                  <a:srgbClr val="FFFFFF"/>
                </a:solidFill>
                <a:latin typeface="Navigo-Bold"/>
                <a:ea typeface="Navigo-Bold"/>
                <a:cs typeface="Navigo-Bold"/>
              </a:defRPr>
            </a:pPr>
            <a:r>
              <a:rPr lang="ru-RU" sz="1150" u="sng" spc="34">
                <a:latin typeface="Navigo-Black"/>
                <a:ea typeface="Navigo-Black"/>
                <a:cs typeface="Navigo-Black"/>
              </a:rPr>
              <a:t>Дополнительный текст</a:t>
            </a:r>
            <a:br>
              <a:rPr lang="ru-RU" sz="1150" u="sng" spc="34">
                <a:latin typeface="Navigo-Black"/>
                <a:ea typeface="Navigo-Black"/>
                <a:cs typeface="Navigo-Black"/>
              </a:rPr>
            </a:br>
            <a:r>
              <a:rPr lang="ru-RU"/>
              <a:t>Июль 2018</a:t>
            </a:r>
            <a:endParaRPr/>
          </a:p>
        </p:txBody>
      </p:sp>
      <p:sp>
        <p:nvSpPr>
          <p:cNvPr id="7" name="Текст заголовка"/>
          <p:cNvSpPr txBox="1"/>
          <p:nvPr userDrawn="1"/>
        </p:nvSpPr>
        <p:spPr bwMode="auto">
          <a:xfrm>
            <a:off x="2524705" y="2950395"/>
            <a:ext cx="6873554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60854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4450">
                <a:latin typeface="Navigo"/>
                <a:ea typeface="Navigo"/>
              </a:rPr>
              <a:t>Заголовок слайда</a:t>
            </a:r>
            <a:endParaRPr lang="ru-RU" sz="4450"/>
          </a:p>
        </p:txBody>
      </p:sp>
      <p:sp>
        <p:nvSpPr>
          <p:cNvPr id="8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УПДТ Яракта 20150826_INC_4633 copy.jpg" descr="УПДТ Яракта 20150826_INC_4633 copy.jp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Google Shape;10;p2"/>
          <p:cNvSpPr/>
          <p:nvPr userDrawn="1"/>
        </p:nvSpPr>
        <p:spPr bwMode="auto">
          <a:xfrm>
            <a:off x="0" y="0"/>
            <a:ext cx="10131579" cy="6862455"/>
          </a:xfrm>
          <a:custGeom>
            <a:avLst/>
            <a:gdLst/>
            <a:ahLst/>
            <a:cxnLst/>
            <a:rect l="0" t="0" r="0" b="0"/>
            <a:pathLst>
              <a:path w="283042" h="206400" extrusionOk="0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chemeClr val="tx2">
              <a:alpha val="64620"/>
            </a:schemeClr>
          </a:solidFill>
          <a:ln>
            <a:noFill/>
          </a:ln>
        </p:spPr>
      </p:sp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558432" y="3243186"/>
            <a:ext cx="4899719" cy="11883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Спасибо за внимание</a:t>
            </a:r>
            <a:endParaRPr/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8" name="Рисунок 19"/>
          <p:cNvPicPr/>
          <p:nvPr userDrawn="1"/>
        </p:nvPicPr>
        <p:blipFill>
          <a:blip r:embed="rId3"/>
          <a:stretch/>
        </p:blipFill>
        <p:spPr bwMode="auto">
          <a:xfrm>
            <a:off x="521077" y="1820538"/>
            <a:ext cx="1177694" cy="102337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Заголовок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>
          <a:xfrm>
            <a:off x="101650" y="91022"/>
            <a:ext cx="12002840" cy="4215197"/>
            <a:chOff x="135532" y="134847"/>
            <a:chExt cx="16003787" cy="6244736"/>
          </a:xfrm>
        </p:grpSpPr>
        <p:pic>
          <p:nvPicPr>
            <p:cNvPr id="48" name="lukas-neasi-65744.jpg" descr="lukas-neasi-65744.jp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5532" y="134847"/>
              <a:ext cx="5628879" cy="4822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9080" y="1133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49" name="niklas-hamann-578338-unsplash.jpg" descr="niklas-hamann-578338-unsplash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40952" y="2835324"/>
              <a:ext cx="6586142" cy="350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62" y="0"/>
                  </a:moveTo>
                  <a:lnTo>
                    <a:pt x="0" y="13765"/>
                  </a:lnTo>
                  <a:lnTo>
                    <a:pt x="21600" y="21600"/>
                  </a:lnTo>
                  <a:lnTo>
                    <a:pt x="16062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50" name="vyacheslav-argenberg-422451.jpg" descr="vyacheslav-argenberg-422451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269259" y="139422"/>
              <a:ext cx="4300142" cy="6196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3277" y="19"/>
                  </a:lnTo>
                  <a:lnTo>
                    <a:pt x="0" y="8988"/>
                  </a:lnTo>
                  <a:lnTo>
                    <a:pt x="8698" y="21600"/>
                  </a:lnTo>
                  <a:lnTo>
                    <a:pt x="21600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51" name="martin-sattler-220209.jpg" descr="martin-sattler-220209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149157" y="213335"/>
              <a:ext cx="5936060" cy="6166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57" y="0"/>
                  </a:moveTo>
                  <a:lnTo>
                    <a:pt x="0" y="21600"/>
                  </a:lnTo>
                  <a:lnTo>
                    <a:pt x="21600" y="9456"/>
                  </a:lnTo>
                  <a:lnTo>
                    <a:pt x="9357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52" name="1363799310_progulka-po-baykalu-18.jpg" descr="1363799310_progulka-po-baykalu-18.jp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891315" y="137623"/>
              <a:ext cx="6248004" cy="3576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2"/>
                  </a:lnTo>
                  <a:lnTo>
                    <a:pt x="11950" y="16667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53" name="steve-halama-369633.jpg" descr="steve-halama-369633.jp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1253390" y="3049637"/>
              <a:ext cx="4875610" cy="2635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767" y="0"/>
                  </a:moveTo>
                  <a:lnTo>
                    <a:pt x="0" y="9385"/>
                  </a:lnTo>
                  <a:lnTo>
                    <a:pt x="21600" y="21600"/>
                  </a:lnTo>
                  <a:lnTo>
                    <a:pt x="21600" y="6844"/>
                  </a:lnTo>
                  <a:lnTo>
                    <a:pt x="8767" y="0"/>
                  </a:lnTo>
                  <a:close/>
                </a:path>
              </a:pathLst>
            </a:custGeom>
            <a:ln w="12700">
              <a:miter lim="400000"/>
            </a:ln>
          </p:spPr>
        </p:pic>
      </p:grpSp>
      <p:sp>
        <p:nvSpPr>
          <p:cNvPr id="12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63937" y="4688629"/>
            <a:ext cx="9193898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титульной страницы</a:t>
            </a:r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1EFAFAE-2625-934D-9E2C-1A7DD44F011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4109" y="4581167"/>
            <a:ext cx="1125629" cy="1839515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sz="quarter" idx="10" hasCustomPrompt="1"/>
          </p:nvPr>
        </p:nvSpPr>
        <p:spPr>
          <a:xfrm>
            <a:off x="263937" y="5877097"/>
            <a:ext cx="9191625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160" b="0" i="0" u="none" strike="noStrike" cap="none" spc="0" normalizeH="0" baseline="0" dirty="0">
                <a:ln>
                  <a:noFill/>
                </a:ln>
                <a:solidFill>
                  <a:srgbClr val="0B503F"/>
                </a:solidFill>
                <a:effectLst/>
                <a:uFillTx/>
                <a:latin typeface="Navigo-Regular"/>
                <a:ea typeface="Navigo-Regular"/>
                <a:cs typeface="Navigo-Regular"/>
                <a:sym typeface="Navigo-Regular"/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Подзаголовок</a:t>
            </a:r>
          </a:p>
        </p:txBody>
      </p:sp>
      <p:sp>
        <p:nvSpPr>
          <p:cNvPr id="15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0561841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  <p:pic>
        <p:nvPicPr>
          <p:cNvPr id="4" name="jay-mantri-4033.jpg" descr="jay-mantri-4033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908109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44831" y="4703669"/>
            <a:ext cx="9932051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титульной страницы</a:t>
            </a:r>
            <a:endParaRPr/>
          </a:p>
        </p:txBody>
      </p:sp>
      <p:sp>
        <p:nvSpPr>
          <p:cNvPr id="17" name="Содержимое 2"/>
          <p:cNvSpPr>
            <a:spLocks noGrp="1"/>
          </p:cNvSpPr>
          <p:nvPr>
            <p:ph sz="quarter" idx="11" hasCustomPrompt="1"/>
          </p:nvPr>
        </p:nvSpPr>
        <p:spPr>
          <a:xfrm>
            <a:off x="444831" y="5892137"/>
            <a:ext cx="9929596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16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Navigo-Regular"/>
                <a:ea typeface="Navigo-Regular"/>
                <a:cs typeface="Navigo-Regular"/>
                <a:sym typeface="Navigo-Regular"/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Подзаголовок</a:t>
            </a:r>
          </a:p>
        </p:txBody>
      </p:sp>
      <p:sp>
        <p:nvSpPr>
          <p:cNvPr id="7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FCD4DF-0C23-5245-9FAB-901DD90336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15" y="533347"/>
            <a:ext cx="2217722" cy="1098442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 userDrawn="1"/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709" smtClean="0"/>
              <a:pPr/>
              <a:t>‹#›</a:t>
            </a:fld>
            <a:endParaRPr lang="uk-UA" sz="709"/>
          </a:p>
        </p:txBody>
      </p:sp>
    </p:spTree>
    <p:extLst>
      <p:ext uri="{BB962C8B-B14F-4D97-AF65-F5344CB8AC3E}">
        <p14:creationId xmlns:p14="http://schemas.microsoft.com/office/powerpoint/2010/main" val="2295712028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  <p:pic>
        <p:nvPicPr>
          <p:cNvPr id="4" name="Изображение 3" descr="Снимок экрана 2018-07-23 в 1.38.05.png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984" y="-9255"/>
            <a:ext cx="12257999" cy="6902887"/>
          </a:xfrm>
          <a:prstGeom prst="rect">
            <a:avLst/>
          </a:prstGeom>
        </p:spPr>
      </p:pic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2F75EECE-26D8-F147-BEC8-78D7D3E0E5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22" y="0"/>
            <a:ext cx="2432447" cy="2189203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002A379-F069-4A4E-90CD-64A3C2596A25}"/>
              </a:ext>
            </a:extLst>
          </p:cNvPr>
          <p:cNvGrpSpPr/>
          <p:nvPr userDrawn="1"/>
        </p:nvGrpSpPr>
        <p:grpSpPr>
          <a:xfrm>
            <a:off x="-2" y="4192555"/>
            <a:ext cx="12224291" cy="2723981"/>
            <a:chOff x="-2" y="5933376"/>
            <a:chExt cx="16299054" cy="4035528"/>
          </a:xfrm>
        </p:grpSpPr>
        <p:sp>
          <p:nvSpPr>
            <p:cNvPr id="9" name="Линия">
              <a:extLst>
                <a:ext uri="{FF2B5EF4-FFF2-40B4-BE49-F238E27FC236}">
                  <a16:creationId xmlns:a16="http://schemas.microsoft.com/office/drawing/2014/main" id="{030FC556-277A-3B48-A7CB-6D94BCA2A963}"/>
                </a:ext>
              </a:extLst>
            </p:cNvPr>
            <p:cNvSpPr/>
            <p:nvPr/>
          </p:nvSpPr>
          <p:spPr>
            <a:xfrm flipV="1">
              <a:off x="-2" y="5933376"/>
              <a:ext cx="3848405" cy="3421435"/>
            </a:xfrm>
            <a:prstGeom prst="line">
              <a:avLst/>
            </a:prstGeom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10" name="Линия">
              <a:extLst>
                <a:ext uri="{FF2B5EF4-FFF2-40B4-BE49-F238E27FC236}">
                  <a16:creationId xmlns:a16="http://schemas.microsoft.com/office/drawing/2014/main" id="{B3C5E87A-F7E3-934E-94FA-59C65DCE772B}"/>
                </a:ext>
              </a:extLst>
            </p:cNvPr>
            <p:cNvSpPr/>
            <p:nvPr/>
          </p:nvSpPr>
          <p:spPr>
            <a:xfrm>
              <a:off x="3625146" y="7844904"/>
              <a:ext cx="2412718" cy="2124000"/>
            </a:xfrm>
            <a:prstGeom prst="line">
              <a:avLst/>
            </a:prstGeom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11" name="Линия">
              <a:extLst>
                <a:ext uri="{FF2B5EF4-FFF2-40B4-BE49-F238E27FC236}">
                  <a16:creationId xmlns:a16="http://schemas.microsoft.com/office/drawing/2014/main" id="{B473C9E9-F7E9-C342-8603-BDF506E50707}"/>
                </a:ext>
              </a:extLst>
            </p:cNvPr>
            <p:cNvSpPr/>
            <p:nvPr/>
          </p:nvSpPr>
          <p:spPr>
            <a:xfrm flipV="1">
              <a:off x="0" y="7157456"/>
              <a:ext cx="16299052" cy="886539"/>
            </a:xfrm>
            <a:prstGeom prst="line">
              <a:avLst/>
            </a:prstGeom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12" name="Линия">
              <a:extLst>
                <a:ext uri="{FF2B5EF4-FFF2-40B4-BE49-F238E27FC236}">
                  <a16:creationId xmlns:a16="http://schemas.microsoft.com/office/drawing/2014/main" id="{2255303D-205C-F44C-AAE1-24B79334BF9A}"/>
                </a:ext>
              </a:extLst>
            </p:cNvPr>
            <p:cNvSpPr/>
            <p:nvPr/>
          </p:nvSpPr>
          <p:spPr>
            <a:xfrm>
              <a:off x="3839239" y="5945122"/>
              <a:ext cx="8322827" cy="3995996"/>
            </a:xfrm>
            <a:prstGeom prst="line">
              <a:avLst/>
            </a:prstGeom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</p:grpSp>
      <p:sp>
        <p:nvSpPr>
          <p:cNvPr id="13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80741" y="713978"/>
            <a:ext cx="8070487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титульной страницы</a:t>
            </a:r>
            <a:endParaRPr/>
          </a:p>
        </p:txBody>
      </p:sp>
      <p:sp>
        <p:nvSpPr>
          <p:cNvPr id="14" name="Содержимое 2"/>
          <p:cNvSpPr>
            <a:spLocks noGrp="1"/>
          </p:cNvSpPr>
          <p:nvPr>
            <p:ph sz="quarter" idx="11" hasCustomPrompt="1"/>
          </p:nvPr>
        </p:nvSpPr>
        <p:spPr>
          <a:xfrm>
            <a:off x="3480740" y="1947564"/>
            <a:ext cx="8068493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16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Navigo-Regular"/>
                <a:ea typeface="Navigo-Regular"/>
                <a:cs typeface="Navigo-Regular"/>
                <a:sym typeface="Navigo-Regular"/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Подзаголовок</a:t>
            </a:r>
          </a:p>
        </p:txBody>
      </p:sp>
      <p:sp>
        <p:nvSpPr>
          <p:cNvPr id="15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sp>
        <p:nvSpPr>
          <p:cNvPr id="16" name="Номер слайда 2"/>
          <p:cNvSpPr txBox="1">
            <a:spLocks/>
          </p:cNvSpPr>
          <p:nvPr userDrawn="1"/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709" smtClean="0"/>
              <a:pPr/>
              <a:t>‹#›</a:t>
            </a:fld>
            <a:endParaRPr lang="uk-UA" sz="709"/>
          </a:p>
        </p:txBody>
      </p:sp>
    </p:spTree>
    <p:extLst>
      <p:ext uri="{BB962C8B-B14F-4D97-AF65-F5344CB8AC3E}">
        <p14:creationId xmlns:p14="http://schemas.microsoft.com/office/powerpoint/2010/main" val="140350165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Снимок экрана 2018-07-23 в 1.48.58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" y="-15587"/>
            <a:ext cx="12232409" cy="6873586"/>
          </a:xfrm>
          <a:prstGeom prst="rect">
            <a:avLst/>
          </a:prstGeom>
        </p:spPr>
      </p:pic>
      <p:sp>
        <p:nvSpPr>
          <p:cNvPr id="9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sp>
        <p:nvSpPr>
          <p:cNvPr id="11" name="Google Shape;10;p2"/>
          <p:cNvSpPr/>
          <p:nvPr userDrawn="1"/>
        </p:nvSpPr>
        <p:spPr>
          <a:xfrm>
            <a:off x="-18518" y="-18984"/>
            <a:ext cx="9905577" cy="6862455"/>
          </a:xfrm>
          <a:custGeom>
            <a:avLst/>
            <a:gdLst/>
            <a:ahLst/>
            <a:cxnLst/>
            <a:rect l="0" t="0" r="0" b="0"/>
            <a:pathLst>
              <a:path w="283042" h="206400" extrusionOk="0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1E5646">
              <a:alpha val="64620"/>
            </a:srgbClr>
          </a:solidFill>
          <a:ln>
            <a:noFill/>
          </a:ln>
        </p:spPr>
      </p:sp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5036ECA8-496C-0F47-8221-D3BCF6795C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805" y="370200"/>
            <a:ext cx="2438405" cy="2070783"/>
          </a:xfrm>
          <a:prstGeom prst="rect">
            <a:avLst/>
          </a:prstGeom>
        </p:spPr>
      </p:pic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40611" y="3172486"/>
            <a:ext cx="5174012" cy="221801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титульной страницы</a:t>
            </a:r>
            <a:endParaRPr/>
          </a:p>
        </p:txBody>
      </p:sp>
      <p:sp>
        <p:nvSpPr>
          <p:cNvPr id="12" name="Линия"/>
          <p:cNvSpPr/>
          <p:nvPr userDrawn="1"/>
        </p:nvSpPr>
        <p:spPr>
          <a:xfrm flipH="1">
            <a:off x="8334374" y="5400675"/>
            <a:ext cx="3857626" cy="1457326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endParaRPr sz="1350"/>
          </a:p>
        </p:txBody>
      </p:sp>
      <p:sp>
        <p:nvSpPr>
          <p:cNvPr id="13" name="Линия"/>
          <p:cNvSpPr/>
          <p:nvPr userDrawn="1"/>
        </p:nvSpPr>
        <p:spPr>
          <a:xfrm>
            <a:off x="10358437" y="0"/>
            <a:ext cx="1833563" cy="3621882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14" name="Линия"/>
          <p:cNvSpPr/>
          <p:nvPr userDrawn="1"/>
        </p:nvSpPr>
        <p:spPr>
          <a:xfrm flipV="1">
            <a:off x="10120313" y="1143000"/>
            <a:ext cx="2112097" cy="5714998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707925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5191" y="3304539"/>
            <a:ext cx="12191999" cy="300658"/>
          </a:xfrm>
          <a:prstGeom prst="rect">
            <a:avLst/>
          </a:prstGeom>
          <a:solidFill>
            <a:srgbClr val="87265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45E2A99-1351-764F-971E-3E639F4DC540}"/>
              </a:ext>
            </a:extLst>
          </p:cNvPr>
          <p:cNvGrpSpPr/>
          <p:nvPr userDrawn="1"/>
        </p:nvGrpSpPr>
        <p:grpSpPr>
          <a:xfrm>
            <a:off x="0" y="0"/>
            <a:ext cx="12192000" cy="6909737"/>
            <a:chOff x="0" y="-1"/>
            <a:chExt cx="16256000" cy="10236648"/>
          </a:xfrm>
        </p:grpSpPr>
        <p:sp>
          <p:nvSpPr>
            <p:cNvPr id="7" name="Линия"/>
            <p:cNvSpPr/>
            <p:nvPr/>
          </p:nvSpPr>
          <p:spPr>
            <a:xfrm>
              <a:off x="5588000" y="0"/>
              <a:ext cx="4267162" cy="10236647"/>
            </a:xfrm>
            <a:prstGeom prst="line">
              <a:avLst/>
            </a:prstGeom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8" name="Линия"/>
            <p:cNvSpPr/>
            <p:nvPr/>
          </p:nvSpPr>
          <p:spPr>
            <a:xfrm>
              <a:off x="0" y="4673600"/>
              <a:ext cx="16256000" cy="3361813"/>
            </a:xfrm>
            <a:prstGeom prst="line">
              <a:avLst/>
            </a:prstGeom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9" name="Линия"/>
            <p:cNvSpPr/>
            <p:nvPr/>
          </p:nvSpPr>
          <p:spPr>
            <a:xfrm flipV="1">
              <a:off x="10562805" y="-1"/>
              <a:ext cx="2060995" cy="6847961"/>
            </a:xfrm>
            <a:prstGeom prst="line">
              <a:avLst/>
            </a:prstGeom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</p:grpSp>
      <p:pic>
        <p:nvPicPr>
          <p:cNvPr id="11" name="Рисунок 7">
            <a:extLst>
              <a:ext uri="{FF2B5EF4-FFF2-40B4-BE49-F238E27FC236}">
                <a16:creationId xmlns:a16="http://schemas.microsoft.com/office/drawing/2014/main" id="{AFB885CB-00BF-8241-A7E5-B04EF565E3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666" y="145177"/>
            <a:ext cx="402074" cy="361866"/>
          </a:xfrm>
          <a:prstGeom prst="rect">
            <a:avLst/>
          </a:prstGeom>
        </p:spPr>
      </p:pic>
      <p:sp>
        <p:nvSpPr>
          <p:cNvPr id="13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83384" y="382791"/>
            <a:ext cx="3569492" cy="26465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раздела</a:t>
            </a:r>
            <a:endParaRPr/>
          </a:p>
        </p:txBody>
      </p:sp>
      <p:sp>
        <p:nvSpPr>
          <p:cNvPr id="22" name="Содержимое 2"/>
          <p:cNvSpPr>
            <a:spLocks noGrp="1"/>
          </p:cNvSpPr>
          <p:nvPr>
            <p:ph sz="quarter" idx="11" hasCustomPrompt="1"/>
          </p:nvPr>
        </p:nvSpPr>
        <p:spPr>
          <a:xfrm>
            <a:off x="383384" y="4199106"/>
            <a:ext cx="3569492" cy="61864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16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Navigo-Regular"/>
                <a:ea typeface="Navigo-Regular"/>
                <a:cs typeface="Navigo-Regular"/>
                <a:sym typeface="Navigo-Regular"/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Подзаголовок</a:t>
            </a:r>
          </a:p>
        </p:txBody>
      </p:sp>
      <p:sp>
        <p:nvSpPr>
          <p:cNvPr id="14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9674933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раздела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mike-dennler-173199-unsplas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"/>
          <a:stretch/>
        </p:blipFill>
        <p:spPr>
          <a:xfrm>
            <a:off x="-56035" y="0"/>
            <a:ext cx="12313501" cy="6895271"/>
          </a:xfrm>
          <a:prstGeom prst="rect">
            <a:avLst/>
          </a:prstGeom>
        </p:spPr>
      </p:pic>
      <p:sp>
        <p:nvSpPr>
          <p:cNvPr id="3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21834" y="94752"/>
            <a:ext cx="155601" cy="1200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Полилиния 4">
            <a:extLst>
              <a:ext uri="{FF2B5EF4-FFF2-40B4-BE49-F238E27FC236}">
                <a16:creationId xmlns:a16="http://schemas.microsoft.com/office/drawing/2014/main" id="{5C99E7D7-07EF-2846-B09B-89D4BF1D2195}"/>
              </a:ext>
            </a:extLst>
          </p:cNvPr>
          <p:cNvSpPr/>
          <p:nvPr userDrawn="1"/>
        </p:nvSpPr>
        <p:spPr>
          <a:xfrm>
            <a:off x="4748213" y="3284386"/>
            <a:ext cx="7785100" cy="300658"/>
          </a:xfrm>
          <a:custGeom>
            <a:avLst/>
            <a:gdLst>
              <a:gd name="connsiteX0" fmla="*/ 0 w 10380133"/>
              <a:gd name="connsiteY0" fmla="*/ 67733 h 10380133"/>
              <a:gd name="connsiteX1" fmla="*/ 2641600 w 10380133"/>
              <a:gd name="connsiteY1" fmla="*/ 7382933 h 10380133"/>
              <a:gd name="connsiteX2" fmla="*/ 1490133 w 10380133"/>
              <a:gd name="connsiteY2" fmla="*/ 10380133 h 10380133"/>
              <a:gd name="connsiteX3" fmla="*/ 10041467 w 10380133"/>
              <a:gd name="connsiteY3" fmla="*/ 10380133 h 10380133"/>
              <a:gd name="connsiteX4" fmla="*/ 10041467 w 10380133"/>
              <a:gd name="connsiteY4" fmla="*/ 0 h 10380133"/>
              <a:gd name="connsiteX5" fmla="*/ 10380133 w 10380133"/>
              <a:gd name="connsiteY5" fmla="*/ 0 h 10380133"/>
              <a:gd name="connsiteX6" fmla="*/ 0 w 10380133"/>
              <a:gd name="connsiteY6" fmla="*/ 67733 h 1038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80133" h="10380133">
                <a:moveTo>
                  <a:pt x="0" y="67733"/>
                </a:moveTo>
                <a:lnTo>
                  <a:pt x="2641600" y="7382933"/>
                </a:lnTo>
                <a:lnTo>
                  <a:pt x="1490133" y="10380133"/>
                </a:lnTo>
                <a:lnTo>
                  <a:pt x="10041467" y="10380133"/>
                </a:lnTo>
                <a:lnTo>
                  <a:pt x="10041467" y="0"/>
                </a:lnTo>
                <a:lnTo>
                  <a:pt x="10380133" y="0"/>
                </a:lnTo>
                <a:lnTo>
                  <a:pt x="0" y="67733"/>
                </a:lnTo>
                <a:close/>
              </a:path>
            </a:pathLst>
          </a:custGeom>
          <a:solidFill>
            <a:srgbClr val="1E564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953251" y="4199106"/>
            <a:ext cx="4968584" cy="12444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раздела</a:t>
            </a:r>
            <a:endParaRPr/>
          </a:p>
        </p:txBody>
      </p:sp>
      <p:sp>
        <p:nvSpPr>
          <p:cNvPr id="9" name="Содержимое 2"/>
          <p:cNvSpPr>
            <a:spLocks noGrp="1"/>
          </p:cNvSpPr>
          <p:nvPr>
            <p:ph sz="quarter" idx="11" hasCustomPrompt="1"/>
          </p:nvPr>
        </p:nvSpPr>
        <p:spPr>
          <a:xfrm>
            <a:off x="6953250" y="5524976"/>
            <a:ext cx="4968584" cy="73294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16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Navigo-Regular"/>
                <a:ea typeface="Navigo-Regular"/>
                <a:cs typeface="Navigo-Regular"/>
                <a:sym typeface="Navigo-Regular"/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Подзаголовок</a:t>
            </a: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51EFAFAE-2625-934D-9E2C-1A7DD44F01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3877"/>
          <a:stretch/>
        </p:blipFill>
        <p:spPr>
          <a:xfrm>
            <a:off x="261840" y="231577"/>
            <a:ext cx="656791" cy="709718"/>
          </a:xfrm>
          <a:prstGeom prst="rect">
            <a:avLst/>
          </a:prstGeom>
        </p:spPr>
      </p:pic>
      <p:sp>
        <p:nvSpPr>
          <p:cNvPr id="12" name="Номер слайда 2"/>
          <p:cNvSpPr txBox="1">
            <a:spLocks/>
          </p:cNvSpPr>
          <p:nvPr userDrawn="1"/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709" smtClean="0"/>
              <a:pPr/>
              <a:t>‹#›</a:t>
            </a:fld>
            <a:endParaRPr lang="uk-UA" sz="709"/>
          </a:p>
        </p:txBody>
      </p:sp>
    </p:spTree>
    <p:extLst>
      <p:ext uri="{BB962C8B-B14F-4D97-AF65-F5344CB8AC3E}">
        <p14:creationId xmlns:p14="http://schemas.microsoft.com/office/powerpoint/2010/main" val="150227178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Изображение 10" descr="vyacheslav-argenberg-422451-unsplash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" y="0"/>
            <a:ext cx="12215621" cy="7321043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4914613" y="639758"/>
            <a:ext cx="6306323" cy="1888848"/>
          </a:xfrm>
          <a:prstGeom prst="rect">
            <a:avLst/>
          </a:prstGeom>
        </p:spPr>
        <p:txBody>
          <a:bodyPr vert="horz"/>
          <a:lstStyle>
            <a:lvl1pPr algn="l">
              <a:defRPr sz="3645" b="1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Заголовок </a:t>
            </a:r>
            <a:br>
              <a:rPr lang="ru-RU"/>
            </a:br>
            <a:r>
              <a:rPr lang="ru-RU"/>
              <a:t>раздела</a:t>
            </a:r>
          </a:p>
        </p:txBody>
      </p:sp>
      <p:grpSp>
        <p:nvGrpSpPr>
          <p:cNvPr id="4" name="Группа"/>
          <p:cNvGrpSpPr/>
          <p:nvPr userDrawn="1"/>
        </p:nvGrpSpPr>
        <p:grpSpPr>
          <a:xfrm>
            <a:off x="-129869" y="4240825"/>
            <a:ext cx="12457100" cy="3476679"/>
            <a:chOff x="0" y="-353226"/>
            <a:chExt cx="16609464" cy="5150633"/>
          </a:xfrm>
        </p:grpSpPr>
        <p:sp>
          <p:nvSpPr>
            <p:cNvPr id="5" name="Фигура"/>
            <p:cNvSpPr/>
            <p:nvPr/>
          </p:nvSpPr>
          <p:spPr>
            <a:xfrm>
              <a:off x="143217" y="121856"/>
              <a:ext cx="16339213" cy="4114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132"/>
                  </a:lnTo>
                  <a:lnTo>
                    <a:pt x="4684" y="11963"/>
                  </a:lnTo>
                  <a:lnTo>
                    <a:pt x="21600" y="0"/>
                  </a:lnTo>
                  <a:lnTo>
                    <a:pt x="21600" y="2148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1D5646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2916" tIns="52916" rIns="52916" bIns="52916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485"/>
            </a:p>
          </p:txBody>
        </p:sp>
        <p:sp>
          <p:nvSpPr>
            <p:cNvPr id="6" name="Линия"/>
            <p:cNvSpPr/>
            <p:nvPr/>
          </p:nvSpPr>
          <p:spPr>
            <a:xfrm flipH="1" flipV="1">
              <a:off x="20777" y="2114676"/>
              <a:ext cx="7521040" cy="103670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7" name="Линия"/>
            <p:cNvSpPr/>
            <p:nvPr/>
          </p:nvSpPr>
          <p:spPr>
            <a:xfrm>
              <a:off x="0" y="370131"/>
              <a:ext cx="6216247" cy="4224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4682"/>
                  </a:lnTo>
                  <a:lnTo>
                    <a:pt x="20021" y="21134"/>
                  </a:lnTo>
                  <a:lnTo>
                    <a:pt x="8948" y="21282"/>
                  </a:lnTo>
                  <a:lnTo>
                    <a:pt x="47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8" name="Линия"/>
            <p:cNvSpPr/>
            <p:nvPr/>
          </p:nvSpPr>
          <p:spPr>
            <a:xfrm>
              <a:off x="7514676" y="-333044"/>
              <a:ext cx="9094788" cy="478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21"/>
                  </a:moveTo>
                  <a:lnTo>
                    <a:pt x="21600" y="21464"/>
                  </a:lnTo>
                  <a:lnTo>
                    <a:pt x="21499" y="10965"/>
                  </a:lnTo>
                  <a:lnTo>
                    <a:pt x="12068" y="21600"/>
                  </a:lnTo>
                  <a:lnTo>
                    <a:pt x="5072" y="0"/>
                  </a:lnTo>
                  <a:lnTo>
                    <a:pt x="21596" y="1118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9" name="Линия"/>
            <p:cNvSpPr/>
            <p:nvPr/>
          </p:nvSpPr>
          <p:spPr>
            <a:xfrm>
              <a:off x="6009064" y="-353226"/>
              <a:ext cx="3669692" cy="515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743"/>
                  </a:lnTo>
                  <a:lnTo>
                    <a:pt x="5169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10" name="Линия"/>
            <p:cNvSpPr/>
            <p:nvPr/>
          </p:nvSpPr>
          <p:spPr>
            <a:xfrm>
              <a:off x="6200292" y="370814"/>
              <a:ext cx="10324680" cy="3475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52"/>
                  </a:moveTo>
                  <a:lnTo>
                    <a:pt x="15422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2010764-27E6-A54E-9F5E-FD2E5BCB4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4087686" y="621133"/>
            <a:ext cx="615845" cy="625702"/>
          </a:xfrm>
          <a:prstGeom prst="rect">
            <a:avLst/>
          </a:prstGeom>
        </p:spPr>
      </p:pic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0974503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87807BDB-4829-094C-AF83-0E969A5F519C}"/>
              </a:ext>
            </a:extLst>
          </p:cNvPr>
          <p:cNvSpPr/>
          <p:nvPr userDrawn="1"/>
        </p:nvSpPr>
        <p:spPr>
          <a:xfrm>
            <a:off x="122122" y="3481349"/>
            <a:ext cx="6294665" cy="300658"/>
          </a:xfrm>
          <a:custGeom>
            <a:avLst/>
            <a:gdLst>
              <a:gd name="connsiteX0" fmla="*/ 32657 w 8392886"/>
              <a:gd name="connsiteY0" fmla="*/ 16329 h 9225643"/>
              <a:gd name="connsiteX1" fmla="*/ 5241472 w 8392886"/>
              <a:gd name="connsiteY1" fmla="*/ 0 h 9225643"/>
              <a:gd name="connsiteX2" fmla="*/ 8392886 w 8392886"/>
              <a:gd name="connsiteY2" fmla="*/ 6678386 h 9225643"/>
              <a:gd name="connsiteX3" fmla="*/ 7788729 w 8392886"/>
              <a:gd name="connsiteY3" fmla="*/ 9225643 h 9225643"/>
              <a:gd name="connsiteX4" fmla="*/ 0 w 8392886"/>
              <a:gd name="connsiteY4" fmla="*/ 9209315 h 9225643"/>
              <a:gd name="connsiteX5" fmla="*/ 0 w 8392886"/>
              <a:gd name="connsiteY5" fmla="*/ 32657 h 9225643"/>
              <a:gd name="connsiteX6" fmla="*/ 32657 w 8392886"/>
              <a:gd name="connsiteY6" fmla="*/ 16329 h 92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2886" h="9225643">
                <a:moveTo>
                  <a:pt x="32657" y="16329"/>
                </a:moveTo>
                <a:lnTo>
                  <a:pt x="5241472" y="0"/>
                </a:lnTo>
                <a:lnTo>
                  <a:pt x="8392886" y="6678386"/>
                </a:lnTo>
                <a:lnTo>
                  <a:pt x="7788729" y="9225643"/>
                </a:lnTo>
                <a:lnTo>
                  <a:pt x="0" y="9209315"/>
                </a:lnTo>
                <a:lnTo>
                  <a:pt x="0" y="32657"/>
                </a:lnTo>
                <a:lnTo>
                  <a:pt x="32657" y="16329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87807BDB-4829-094C-AF83-0E969A5F519C}"/>
              </a:ext>
            </a:extLst>
          </p:cNvPr>
          <p:cNvSpPr/>
          <p:nvPr userDrawn="1"/>
        </p:nvSpPr>
        <p:spPr>
          <a:xfrm>
            <a:off x="122122" y="3481349"/>
            <a:ext cx="6294665" cy="300658"/>
          </a:xfrm>
          <a:custGeom>
            <a:avLst/>
            <a:gdLst>
              <a:gd name="connsiteX0" fmla="*/ 32657 w 8392886"/>
              <a:gd name="connsiteY0" fmla="*/ 16329 h 9225643"/>
              <a:gd name="connsiteX1" fmla="*/ 5241472 w 8392886"/>
              <a:gd name="connsiteY1" fmla="*/ 0 h 9225643"/>
              <a:gd name="connsiteX2" fmla="*/ 8392886 w 8392886"/>
              <a:gd name="connsiteY2" fmla="*/ 6678386 h 9225643"/>
              <a:gd name="connsiteX3" fmla="*/ 7788729 w 8392886"/>
              <a:gd name="connsiteY3" fmla="*/ 9225643 h 9225643"/>
              <a:gd name="connsiteX4" fmla="*/ 0 w 8392886"/>
              <a:gd name="connsiteY4" fmla="*/ 9209315 h 9225643"/>
              <a:gd name="connsiteX5" fmla="*/ 0 w 8392886"/>
              <a:gd name="connsiteY5" fmla="*/ 32657 h 9225643"/>
              <a:gd name="connsiteX6" fmla="*/ 32657 w 8392886"/>
              <a:gd name="connsiteY6" fmla="*/ 16329 h 92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2886" h="9225643">
                <a:moveTo>
                  <a:pt x="32657" y="16329"/>
                </a:moveTo>
                <a:lnTo>
                  <a:pt x="5241472" y="0"/>
                </a:lnTo>
                <a:lnTo>
                  <a:pt x="8392886" y="6678386"/>
                </a:lnTo>
                <a:lnTo>
                  <a:pt x="7788729" y="9225643"/>
                </a:lnTo>
                <a:lnTo>
                  <a:pt x="0" y="9209315"/>
                </a:lnTo>
                <a:lnTo>
                  <a:pt x="0" y="32657"/>
                </a:lnTo>
                <a:lnTo>
                  <a:pt x="32657" y="16329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702537" y="518024"/>
            <a:ext cx="4917963" cy="11602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645" b="1" i="0" baseline="0">
                <a:solidFill>
                  <a:schemeClr val="tx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</a:t>
            </a:r>
            <a:b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</a:br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слайда</a:t>
            </a:r>
            <a:endParaRPr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6702028" y="1868806"/>
            <a:ext cx="4918514" cy="3120390"/>
          </a:xfrm>
          <a:prstGeom prst="rect">
            <a:avLst/>
          </a:prstGeom>
        </p:spPr>
        <p:txBody>
          <a:bodyPr vert="horz"/>
          <a:lstStyle>
            <a:lvl1pPr>
              <a:defRPr baseline="0"/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Образец текста с буллитами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</p:txBody>
      </p:sp>
      <p:sp>
        <p:nvSpPr>
          <p:cNvPr id="14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6702028" y="5186364"/>
            <a:ext cx="4918514" cy="1011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/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Но не перегружайте слайды большим количеством текста</a:t>
            </a:r>
          </a:p>
        </p:txBody>
      </p:sp>
      <p:pic>
        <p:nvPicPr>
          <p:cNvPr id="11" name="Рисунок 3">
            <a:extLst>
              <a:ext uri="{FF2B5EF4-FFF2-40B4-BE49-F238E27FC236}">
                <a16:creationId xmlns:a16="http://schemas.microsoft.com/office/drawing/2014/main" id="{2F75EECE-26D8-F147-BEC8-78D7D3E0E5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60" r="49447" b="23338"/>
          <a:stretch/>
        </p:blipFill>
        <p:spPr>
          <a:xfrm>
            <a:off x="320774" y="621926"/>
            <a:ext cx="608076" cy="638736"/>
          </a:xfrm>
          <a:prstGeom prst="rect">
            <a:avLst/>
          </a:prstGeom>
        </p:spPr>
      </p:pic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2228832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">
            <a:extLst>
              <a:ext uri="{FF2B5EF4-FFF2-40B4-BE49-F238E27FC236}">
                <a16:creationId xmlns:a16="http://schemas.microsoft.com/office/drawing/2014/main" id="{77B0DB8E-0D22-A340-A6E8-B2C272D1D992}"/>
              </a:ext>
            </a:extLst>
          </p:cNvPr>
          <p:cNvGrpSpPr/>
          <p:nvPr userDrawn="1"/>
        </p:nvGrpSpPr>
        <p:grpSpPr>
          <a:xfrm rot="16200000">
            <a:off x="6191845" y="770820"/>
            <a:ext cx="7003280" cy="5379930"/>
            <a:chOff x="1" y="-353225"/>
            <a:chExt cx="16633810" cy="4948295"/>
          </a:xfrm>
        </p:grpSpPr>
        <p:sp>
          <p:nvSpPr>
            <p:cNvPr id="4" name="Фигура">
              <a:extLst>
                <a:ext uri="{FF2B5EF4-FFF2-40B4-BE49-F238E27FC236}">
                  <a16:creationId xmlns:a16="http://schemas.microsoft.com/office/drawing/2014/main" id="{D7D0DCDC-6C76-6144-A7F4-B4FACC7B0176}"/>
                </a:ext>
              </a:extLst>
            </p:cNvPr>
            <p:cNvSpPr/>
            <p:nvPr userDrawn="1"/>
          </p:nvSpPr>
          <p:spPr>
            <a:xfrm>
              <a:off x="141665" y="368570"/>
              <a:ext cx="16449071" cy="4097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132"/>
                  </a:lnTo>
                  <a:lnTo>
                    <a:pt x="4684" y="11963"/>
                  </a:lnTo>
                  <a:lnTo>
                    <a:pt x="21600" y="0"/>
                  </a:lnTo>
                  <a:lnTo>
                    <a:pt x="21600" y="2148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1D5646"/>
            </a:solidFill>
            <a:ln w="12700" cap="flat">
              <a:noFill/>
              <a:miter lim="400000"/>
            </a:ln>
            <a:effectLst/>
          </p:spPr>
          <p:txBody>
            <a:bodyPr wrap="square" lIns="52916" tIns="52916" rIns="52916" bIns="52916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485"/>
            </a:p>
          </p:txBody>
        </p:sp>
        <p:sp>
          <p:nvSpPr>
            <p:cNvPr id="5" name="Линия">
              <a:extLst>
                <a:ext uri="{FF2B5EF4-FFF2-40B4-BE49-F238E27FC236}">
                  <a16:creationId xmlns:a16="http://schemas.microsoft.com/office/drawing/2014/main" id="{FDB9B6D2-C2E8-D743-A964-094C978DC466}"/>
                </a:ext>
              </a:extLst>
            </p:cNvPr>
            <p:cNvSpPr/>
            <p:nvPr/>
          </p:nvSpPr>
          <p:spPr>
            <a:xfrm flipH="1" flipV="1">
              <a:off x="20777" y="2114676"/>
              <a:ext cx="7521040" cy="103670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6" name="Линия">
              <a:extLst>
                <a:ext uri="{FF2B5EF4-FFF2-40B4-BE49-F238E27FC236}">
                  <a16:creationId xmlns:a16="http://schemas.microsoft.com/office/drawing/2014/main" id="{FAF0AE3A-86C7-644F-BCFB-A4651B1FB9D4}"/>
                </a:ext>
              </a:extLst>
            </p:cNvPr>
            <p:cNvSpPr/>
            <p:nvPr/>
          </p:nvSpPr>
          <p:spPr>
            <a:xfrm>
              <a:off x="1" y="370130"/>
              <a:ext cx="6216247" cy="4224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4682"/>
                  </a:lnTo>
                  <a:lnTo>
                    <a:pt x="20021" y="21134"/>
                  </a:lnTo>
                  <a:lnTo>
                    <a:pt x="8948" y="21282"/>
                  </a:lnTo>
                  <a:lnTo>
                    <a:pt x="47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7" name="Линия">
              <a:extLst>
                <a:ext uri="{FF2B5EF4-FFF2-40B4-BE49-F238E27FC236}">
                  <a16:creationId xmlns:a16="http://schemas.microsoft.com/office/drawing/2014/main" id="{CB1A5140-ACDC-B54F-BE05-F9C79FAD19BA}"/>
                </a:ext>
              </a:extLst>
            </p:cNvPr>
            <p:cNvSpPr/>
            <p:nvPr/>
          </p:nvSpPr>
          <p:spPr>
            <a:xfrm>
              <a:off x="7514677" y="-333044"/>
              <a:ext cx="9119134" cy="478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21"/>
                  </a:moveTo>
                  <a:lnTo>
                    <a:pt x="21600" y="21464"/>
                  </a:lnTo>
                  <a:lnTo>
                    <a:pt x="21499" y="10965"/>
                  </a:lnTo>
                  <a:lnTo>
                    <a:pt x="12068" y="21600"/>
                  </a:lnTo>
                  <a:lnTo>
                    <a:pt x="5072" y="0"/>
                  </a:lnTo>
                  <a:lnTo>
                    <a:pt x="21596" y="1118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8" name="Линия">
              <a:extLst>
                <a:ext uri="{FF2B5EF4-FFF2-40B4-BE49-F238E27FC236}">
                  <a16:creationId xmlns:a16="http://schemas.microsoft.com/office/drawing/2014/main" id="{A63AD374-19DC-D14A-859A-3F40017BC1A8}"/>
                </a:ext>
              </a:extLst>
            </p:cNvPr>
            <p:cNvSpPr/>
            <p:nvPr/>
          </p:nvSpPr>
          <p:spPr>
            <a:xfrm>
              <a:off x="6009064" y="-353225"/>
              <a:ext cx="3669692" cy="4836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743"/>
                  </a:lnTo>
                  <a:lnTo>
                    <a:pt x="5169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sp>
          <p:nvSpPr>
            <p:cNvPr id="9" name="Линия">
              <a:extLst>
                <a:ext uri="{FF2B5EF4-FFF2-40B4-BE49-F238E27FC236}">
                  <a16:creationId xmlns:a16="http://schemas.microsoft.com/office/drawing/2014/main" id="{86E1AF15-427E-9843-AA3D-22D3ED2D7298}"/>
                </a:ext>
              </a:extLst>
            </p:cNvPr>
            <p:cNvSpPr/>
            <p:nvPr/>
          </p:nvSpPr>
          <p:spPr>
            <a:xfrm>
              <a:off x="6200292" y="370814"/>
              <a:ext cx="10324680" cy="3475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52"/>
                  </a:moveTo>
                  <a:lnTo>
                    <a:pt x="15422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</p:grpSp>
      <p:sp>
        <p:nvSpPr>
          <p:cNvPr id="15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916100" y="708547"/>
            <a:ext cx="4917963" cy="11602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645" b="1" i="0" baseline="0">
                <a:solidFill>
                  <a:schemeClr val="tx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</a:t>
            </a:r>
            <a:b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</a:br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слайда</a:t>
            </a:r>
            <a:endParaRPr/>
          </a:p>
        </p:txBody>
      </p:sp>
      <p:sp>
        <p:nvSpPr>
          <p:cNvPr id="16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915591" y="2059328"/>
            <a:ext cx="4918514" cy="3120390"/>
          </a:xfrm>
          <a:prstGeom prst="rect">
            <a:avLst/>
          </a:prstGeom>
        </p:spPr>
        <p:txBody>
          <a:bodyPr vert="horz"/>
          <a:lstStyle>
            <a:lvl1pPr>
              <a:defRPr baseline="0"/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Образец текста с буллитами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</p:txBody>
      </p:sp>
      <p:sp>
        <p:nvSpPr>
          <p:cNvPr id="17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915591" y="5376887"/>
            <a:ext cx="4918514" cy="1011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/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Но не перегружайте слайды большим количеством текста</a:t>
            </a:r>
          </a:p>
        </p:txBody>
      </p:sp>
      <p:sp>
        <p:nvSpPr>
          <p:cNvPr id="14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030857" y="6388442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18" name="Рисунок 7">
            <a:extLst>
              <a:ext uri="{FF2B5EF4-FFF2-40B4-BE49-F238E27FC236}">
                <a16:creationId xmlns:a16="http://schemas.microsoft.com/office/drawing/2014/main" id="{AFB885CB-00BF-8241-A7E5-B04EF565E3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9296" y="162672"/>
            <a:ext cx="402074" cy="3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49780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3278671"/>
            <a:ext cx="12192000" cy="300658"/>
          </a:xfrm>
          <a:prstGeom prst="rect">
            <a:avLst/>
          </a:prstGeom>
          <a:solidFill>
            <a:srgbClr val="38BCC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3" name="Рисунок 14">
            <a:extLst>
              <a:ext uri="{FF2B5EF4-FFF2-40B4-BE49-F238E27FC236}">
                <a16:creationId xmlns:a16="http://schemas.microsoft.com/office/drawing/2014/main" id="{905E8D9B-2D74-9A4B-A6F7-657B45F1CB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4956" y="2091543"/>
            <a:ext cx="864053" cy="777648"/>
          </a:xfrm>
          <a:prstGeom prst="rect">
            <a:avLst/>
          </a:prstGeom>
        </p:spPr>
      </p:pic>
      <p:pic>
        <p:nvPicPr>
          <p:cNvPr id="4" name="Рисунок 5">
            <a:extLst>
              <a:ext uri="{FF2B5EF4-FFF2-40B4-BE49-F238E27FC236}">
                <a16:creationId xmlns:a16="http://schemas.microsoft.com/office/drawing/2014/main" id="{873C5164-77B5-474D-BC82-3DEDD5DFE5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92" y="163693"/>
            <a:ext cx="402074" cy="361866"/>
          </a:xfrm>
          <a:prstGeom prst="rect">
            <a:avLst/>
          </a:prstGeom>
        </p:spPr>
      </p:pic>
      <p:sp>
        <p:nvSpPr>
          <p:cNvPr id="8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4861937" y="2059328"/>
            <a:ext cx="4918514" cy="3120390"/>
          </a:xfrm>
          <a:prstGeom prst="rect">
            <a:avLst/>
          </a:prstGeom>
        </p:spPr>
        <p:txBody>
          <a:bodyPr vert="horz"/>
          <a:lstStyle>
            <a:lvl1pPr marL="300038" marR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baseline="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Образец текста с буллитами</a:t>
            </a:r>
          </a:p>
          <a:p>
            <a:pPr lvl="0"/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lvl="0"/>
            <a:endParaRPr lang="ru-RU"/>
          </a:p>
          <a:p>
            <a:pPr lvl="0"/>
            <a:endParaRPr lang="ru-RU"/>
          </a:p>
        </p:txBody>
      </p:sp>
      <p:sp>
        <p:nvSpPr>
          <p:cNvPr id="9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1077057" y="3263061"/>
            <a:ext cx="3137588" cy="1916657"/>
          </a:xfrm>
          <a:prstGeom prst="rect">
            <a:avLst/>
          </a:prstGeom>
        </p:spPr>
        <p:txBody>
          <a:bodyPr vert="horz"/>
          <a:lstStyle>
            <a:lvl1pPr marL="0" marR="0" indent="0" algn="ctr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 sz="2970" baseline="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</a:t>
            </a:r>
            <a:b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</a:br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слайда</a:t>
            </a:r>
            <a:endParaRPr lang="ru-RU"/>
          </a:p>
          <a:p>
            <a:pPr lvl="0"/>
            <a:endParaRPr lang="ru-RU"/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1629760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3278671"/>
            <a:ext cx="12192000" cy="300658"/>
          </a:xfrm>
          <a:prstGeom prst="rect">
            <a:avLst/>
          </a:prstGeom>
          <a:solidFill>
            <a:srgbClr val="38BCC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Полилиния 2">
            <a:extLst>
              <a:ext uri="{FF2B5EF4-FFF2-40B4-BE49-F238E27FC236}">
                <a16:creationId xmlns:a16="http://schemas.microsoft.com/office/drawing/2014/main" id="{E22DF82B-19F2-A745-A45B-814C96A1C3CC}"/>
              </a:ext>
            </a:extLst>
          </p:cNvPr>
          <p:cNvSpPr/>
          <p:nvPr userDrawn="1"/>
        </p:nvSpPr>
        <p:spPr>
          <a:xfrm>
            <a:off x="-698046" y="-110218"/>
            <a:ext cx="7017203" cy="7131096"/>
          </a:xfrm>
          <a:custGeom>
            <a:avLst/>
            <a:gdLst>
              <a:gd name="connsiteX0" fmla="*/ 0 w 14956971"/>
              <a:gd name="connsiteY0" fmla="*/ 10564586 h 10564586"/>
              <a:gd name="connsiteX1" fmla="*/ 7037614 w 14956971"/>
              <a:gd name="connsiteY1" fmla="*/ 0 h 10564586"/>
              <a:gd name="connsiteX2" fmla="*/ 14956971 w 14956971"/>
              <a:gd name="connsiteY2" fmla="*/ 4637315 h 10564586"/>
              <a:gd name="connsiteX0" fmla="*/ 2318657 w 9356271"/>
              <a:gd name="connsiteY0" fmla="*/ 10564586 h 10564586"/>
              <a:gd name="connsiteX1" fmla="*/ 9356271 w 9356271"/>
              <a:gd name="connsiteY1" fmla="*/ 0 h 10564586"/>
              <a:gd name="connsiteX2" fmla="*/ 0 w 9356271"/>
              <a:gd name="connsiteY2" fmla="*/ 3086101 h 10564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56271" h="10564586">
                <a:moveTo>
                  <a:pt x="2318657" y="10564586"/>
                </a:moveTo>
                <a:lnTo>
                  <a:pt x="9356271" y="0"/>
                </a:lnTo>
                <a:lnTo>
                  <a:pt x="0" y="3086101"/>
                </a:lnTo>
              </a:path>
            </a:pathLst>
          </a:custGeom>
          <a:noFill/>
          <a:ln w="25400" cap="flat">
            <a:solidFill>
              <a:srgbClr val="FFFFFF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15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4B2DD18D-B6F0-B349-923B-BEFAF6D7AC86}"/>
              </a:ext>
            </a:extLst>
          </p:cNvPr>
          <p:cNvSpPr/>
          <p:nvPr userDrawn="1"/>
        </p:nvSpPr>
        <p:spPr>
          <a:xfrm>
            <a:off x="-414670" y="3645904"/>
            <a:ext cx="13716000" cy="3374972"/>
          </a:xfrm>
          <a:custGeom>
            <a:avLst/>
            <a:gdLst>
              <a:gd name="connsiteX0" fmla="*/ 0 w 15071271"/>
              <a:gd name="connsiteY0" fmla="*/ 0 h 3298371"/>
              <a:gd name="connsiteX1" fmla="*/ 15071271 w 15071271"/>
              <a:gd name="connsiteY1" fmla="*/ 3184071 h 3298371"/>
              <a:gd name="connsiteX2" fmla="*/ 13797642 w 15071271"/>
              <a:gd name="connsiteY2" fmla="*/ 751114 h 3298371"/>
              <a:gd name="connsiteX3" fmla="*/ 5878285 w 15071271"/>
              <a:gd name="connsiteY3" fmla="*/ 3298371 h 329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1271" h="3298371">
                <a:moveTo>
                  <a:pt x="0" y="0"/>
                </a:moveTo>
                <a:lnTo>
                  <a:pt x="15071271" y="3184071"/>
                </a:lnTo>
                <a:lnTo>
                  <a:pt x="13797642" y="751114"/>
                </a:lnTo>
                <a:lnTo>
                  <a:pt x="5878285" y="3298371"/>
                </a:lnTo>
              </a:path>
            </a:pathLst>
          </a:custGeom>
          <a:noFill/>
          <a:ln w="25400" cap="flat">
            <a:solidFill>
              <a:srgbClr val="FFFFFF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15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" name="Прямоугольник с закругленными углами">
            <a:extLst>
              <a:ext uri="{FF2B5EF4-FFF2-40B4-BE49-F238E27FC236}">
                <a16:creationId xmlns:a16="http://schemas.microsoft.com/office/drawing/2014/main" id="{FA7DD61D-92A4-5C44-8F9C-CB385F4AB681}"/>
              </a:ext>
            </a:extLst>
          </p:cNvPr>
          <p:cNvSpPr/>
          <p:nvPr userDrawn="1"/>
        </p:nvSpPr>
        <p:spPr>
          <a:xfrm>
            <a:off x="775190" y="1122812"/>
            <a:ext cx="4070729" cy="4665034"/>
          </a:xfrm>
          <a:prstGeom prst="roundRect">
            <a:avLst>
              <a:gd name="adj" fmla="val 2042"/>
            </a:avLst>
          </a:prstGeom>
          <a:solidFill>
            <a:schemeClr val="bg1"/>
          </a:solidFill>
          <a:ln w="12700">
            <a:miter lim="400000"/>
          </a:ln>
          <a:effectLst>
            <a:outerShdw blurRad="254000" dist="63462" dir="5400000" rotWithShape="0">
              <a:srgbClr val="000000">
                <a:alpha val="48133"/>
              </a:srgbClr>
            </a:outerShdw>
          </a:effectLst>
        </p:spPr>
        <p:txBody>
          <a:bodyPr lIns="35718" tIns="35718" rIns="35718" bIns="35718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485">
              <a:solidFill>
                <a:srgbClr val="1E5646"/>
              </a:solidFill>
              <a:latin typeface="Navigo" panose="02070503070706040303" pitchFamily="18" charset="0"/>
              <a:ea typeface="Navigo" panose="02070503070706040303" pitchFamily="18" charset="0"/>
            </a:endParaRPr>
          </a:p>
        </p:txBody>
      </p:sp>
      <p:sp>
        <p:nvSpPr>
          <p:cNvPr id="9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5678423" y="1936867"/>
            <a:ext cx="4918514" cy="3120390"/>
          </a:xfrm>
          <a:prstGeom prst="rect">
            <a:avLst/>
          </a:prstGeom>
        </p:spPr>
        <p:txBody>
          <a:bodyPr vert="horz"/>
          <a:lstStyle>
            <a:lvl1pPr marL="300038" marR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1620" baseline="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Образец текста с буллитами</a:t>
            </a:r>
          </a:p>
          <a:p>
            <a:pPr lvl="0"/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lvl="0"/>
            <a:endParaRPr lang="ru-RU"/>
          </a:p>
          <a:p>
            <a:pPr lvl="0"/>
            <a:endParaRPr lang="ru-RU"/>
          </a:p>
        </p:txBody>
      </p:sp>
      <p:pic>
        <p:nvPicPr>
          <p:cNvPr id="11" name="Рисунок 5">
            <a:extLst>
              <a:ext uri="{FF2B5EF4-FFF2-40B4-BE49-F238E27FC236}">
                <a16:creationId xmlns:a16="http://schemas.microsoft.com/office/drawing/2014/main" id="{8AECACDC-1A01-2445-80BD-1B0B1C2339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92" y="163693"/>
            <a:ext cx="402074" cy="361866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5291094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5" y="438601"/>
            <a:ext cx="8347657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sp>
        <p:nvSpPr>
          <p:cNvPr id="7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2EE0C2-34F5-CC47-BB1B-081A525032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19898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иния"/>
          <p:cNvSpPr/>
          <p:nvPr userDrawn="1"/>
        </p:nvSpPr>
        <p:spPr>
          <a:xfrm flipH="1">
            <a:off x="8334374" y="5400675"/>
            <a:ext cx="3857626" cy="1457326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endParaRPr sz="1350"/>
          </a:p>
        </p:txBody>
      </p:sp>
      <p:sp>
        <p:nvSpPr>
          <p:cNvPr id="5" name="Линия"/>
          <p:cNvSpPr/>
          <p:nvPr userDrawn="1"/>
        </p:nvSpPr>
        <p:spPr>
          <a:xfrm>
            <a:off x="10358437" y="0"/>
            <a:ext cx="1833563" cy="3621882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6" name="Линия"/>
          <p:cNvSpPr/>
          <p:nvPr userDrawn="1"/>
        </p:nvSpPr>
        <p:spPr>
          <a:xfrm flipV="1">
            <a:off x="10120313" y="835818"/>
            <a:ext cx="2238375" cy="6022180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18B981-453A-9446-AD59-99DBD38FFE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11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412776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005C71DD-537E-0446-AFC6-75AAA8950368}"/>
              </a:ext>
            </a:extLst>
          </p:cNvPr>
          <p:cNvSpPr/>
          <p:nvPr userDrawn="1"/>
        </p:nvSpPr>
        <p:spPr>
          <a:xfrm>
            <a:off x="-159488" y="4607620"/>
            <a:ext cx="12567683" cy="2971268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56911" h="4239705">
                <a:moveTo>
                  <a:pt x="0" y="2466754"/>
                </a:moveTo>
                <a:lnTo>
                  <a:pt x="4614530" y="1070307"/>
                </a:lnTo>
                <a:lnTo>
                  <a:pt x="10972800" y="4239705"/>
                </a:lnTo>
                <a:lnTo>
                  <a:pt x="16756911" y="1127051"/>
                </a:lnTo>
                <a:lnTo>
                  <a:pt x="16714381" y="3508744"/>
                </a:lnTo>
                <a:lnTo>
                  <a:pt x="6655981" y="2083982"/>
                </a:lnTo>
                <a:lnTo>
                  <a:pt x="2020186" y="3317358"/>
                </a:lnTo>
                <a:lnTo>
                  <a:pt x="42530" y="0"/>
                </a:lnTo>
                <a:lnTo>
                  <a:pt x="6953693" y="3806456"/>
                </a:lnTo>
              </a:path>
            </a:pathLst>
          </a:custGeom>
          <a:noFill/>
          <a:ln w="22225" cap="flat">
            <a:solidFill>
              <a:srgbClr val="1E5646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15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E6A3FB-C2D4-7942-A787-8DB26D0BA0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2461055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005C71DD-537E-0446-AFC6-75AAA8950368}"/>
              </a:ext>
            </a:extLst>
          </p:cNvPr>
          <p:cNvSpPr/>
          <p:nvPr userDrawn="1"/>
        </p:nvSpPr>
        <p:spPr>
          <a:xfrm>
            <a:off x="-159488" y="5397479"/>
            <a:ext cx="12567683" cy="2181409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12376297 w 16756911"/>
              <a:gd name="connsiteY1" fmla="*/ 1316088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12376297 w 16756911"/>
              <a:gd name="connsiteY1" fmla="*/ 1316088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8335925 w 16756911"/>
              <a:gd name="connsiteY6" fmla="*/ 3767955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28930 w 16756911"/>
              <a:gd name="connsiteY7" fmla="*/ 716299 h 3112654"/>
              <a:gd name="connsiteX8" fmla="*/ 6953693 w 16756911"/>
              <a:gd name="connsiteY8" fmla="*/ 2679405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28930 w 16756911"/>
              <a:gd name="connsiteY7" fmla="*/ 716299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406919 w 16756911"/>
              <a:gd name="connsiteY5" fmla="*/ 445709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94727 w 16756911"/>
              <a:gd name="connsiteY5" fmla="*/ 187367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94727 w 16756911"/>
              <a:gd name="connsiteY5" fmla="*/ 187367 h 3112654"/>
              <a:gd name="connsiteX6" fmla="*/ 8335925 w 16756911"/>
              <a:gd name="connsiteY6" fmla="*/ 2640904 h 3112654"/>
              <a:gd name="connsiteX7" fmla="*/ 5705572 w 16756911"/>
              <a:gd name="connsiteY7" fmla="*/ 809968 h 3112654"/>
              <a:gd name="connsiteX8" fmla="*/ 1679944 w 16756911"/>
              <a:gd name="connsiteY8" fmla="*/ 2904703 h 31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56911" h="3112654">
                <a:moveTo>
                  <a:pt x="0" y="1339703"/>
                </a:moveTo>
                <a:lnTo>
                  <a:pt x="12376297" y="189037"/>
                </a:lnTo>
                <a:lnTo>
                  <a:pt x="10972800" y="3112654"/>
                </a:lnTo>
                <a:lnTo>
                  <a:pt x="16756911" y="0"/>
                </a:lnTo>
                <a:lnTo>
                  <a:pt x="16714381" y="2381693"/>
                </a:lnTo>
                <a:lnTo>
                  <a:pt x="12394727" y="187367"/>
                </a:lnTo>
                <a:lnTo>
                  <a:pt x="8335925" y="2640904"/>
                </a:lnTo>
                <a:lnTo>
                  <a:pt x="5705572" y="809968"/>
                </a:lnTo>
                <a:lnTo>
                  <a:pt x="1679944" y="2904703"/>
                </a:lnTo>
              </a:path>
            </a:pathLst>
          </a:custGeom>
          <a:noFill/>
          <a:ln w="22225" cap="flat">
            <a:solidFill>
              <a:srgbClr val="872656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15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8D75C7-C9D5-7A41-A6DA-42F7A3AA2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5547530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CF3B7D50-0514-8041-A4EB-9D833787F7D6}"/>
              </a:ext>
            </a:extLst>
          </p:cNvPr>
          <p:cNvSpPr/>
          <p:nvPr userDrawn="1"/>
        </p:nvSpPr>
        <p:spPr>
          <a:xfrm>
            <a:off x="-207335" y="4952114"/>
            <a:ext cx="12679326" cy="2684189"/>
          </a:xfrm>
          <a:custGeom>
            <a:avLst/>
            <a:gdLst>
              <a:gd name="connsiteX0" fmla="*/ 2360428 w 16905768"/>
              <a:gd name="connsiteY0" fmla="*/ 2062716 h 3976577"/>
              <a:gd name="connsiteX1" fmla="*/ 0 w 16905768"/>
              <a:gd name="connsiteY1" fmla="*/ 2955851 h 3976577"/>
              <a:gd name="connsiteX2" fmla="*/ 106326 w 16905768"/>
              <a:gd name="connsiteY2" fmla="*/ 1297172 h 3976577"/>
              <a:gd name="connsiteX3" fmla="*/ 7570382 w 16905768"/>
              <a:gd name="connsiteY3" fmla="*/ 3848986 h 3976577"/>
              <a:gd name="connsiteX4" fmla="*/ 8973880 w 16905768"/>
              <a:gd name="connsiteY4" fmla="*/ 1063256 h 3976577"/>
              <a:gd name="connsiteX5" fmla="*/ 16905768 w 16905768"/>
              <a:gd name="connsiteY5" fmla="*/ 1637414 h 3976577"/>
              <a:gd name="connsiteX6" fmla="*/ 16544261 w 16905768"/>
              <a:gd name="connsiteY6" fmla="*/ 0 h 3976577"/>
              <a:gd name="connsiteX7" fmla="*/ 11398103 w 16905768"/>
              <a:gd name="connsiteY7" fmla="*/ 3976577 h 3976577"/>
              <a:gd name="connsiteX8" fmla="*/ 8973880 w 16905768"/>
              <a:gd name="connsiteY8" fmla="*/ 1084521 h 3976577"/>
              <a:gd name="connsiteX9" fmla="*/ 4040373 w 16905768"/>
              <a:gd name="connsiteY9" fmla="*/ 3104707 h 397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5768" h="3976577">
                <a:moveTo>
                  <a:pt x="2360428" y="2062716"/>
                </a:moveTo>
                <a:lnTo>
                  <a:pt x="0" y="2955851"/>
                </a:lnTo>
                <a:lnTo>
                  <a:pt x="106326" y="1297172"/>
                </a:lnTo>
                <a:lnTo>
                  <a:pt x="7570382" y="3848986"/>
                </a:lnTo>
                <a:lnTo>
                  <a:pt x="8973880" y="1063256"/>
                </a:lnTo>
                <a:lnTo>
                  <a:pt x="16905768" y="1637414"/>
                </a:lnTo>
                <a:lnTo>
                  <a:pt x="16544261" y="0"/>
                </a:lnTo>
                <a:lnTo>
                  <a:pt x="11398103" y="3976577"/>
                </a:lnTo>
                <a:lnTo>
                  <a:pt x="8973880" y="1084521"/>
                </a:lnTo>
                <a:lnTo>
                  <a:pt x="4040373" y="3104707"/>
                </a:lnTo>
              </a:path>
            </a:pathLst>
          </a:custGeom>
          <a:noFill/>
          <a:ln w="635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15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4615012-8D06-8B44-B66E-44C0B519EE20}"/>
              </a:ext>
            </a:extLst>
          </p:cNvPr>
          <p:cNvGrpSpPr/>
          <p:nvPr userDrawn="1"/>
        </p:nvGrpSpPr>
        <p:grpSpPr>
          <a:xfrm>
            <a:off x="-207335" y="4952114"/>
            <a:ext cx="12679326" cy="2684189"/>
            <a:chOff x="-276447" y="7336465"/>
            <a:chExt cx="16905768" cy="3976577"/>
          </a:xfrm>
        </p:grpSpPr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B72FAFC6-9443-0A41-A554-CA3B943037E3}"/>
                </a:ext>
              </a:extLst>
            </p:cNvPr>
            <p:cNvSpPr/>
            <p:nvPr/>
          </p:nvSpPr>
          <p:spPr>
            <a:xfrm>
              <a:off x="0" y="8597850"/>
              <a:ext cx="16256000" cy="496874"/>
            </a:xfrm>
            <a:custGeom>
              <a:avLst/>
              <a:gdLst>
                <a:gd name="connsiteX0" fmla="*/ 0 w 16671851"/>
                <a:gd name="connsiteY0" fmla="*/ 786809 h 3763926"/>
                <a:gd name="connsiteX1" fmla="*/ 2147777 w 16671851"/>
                <a:gd name="connsiteY1" fmla="*/ 2509284 h 3763926"/>
                <a:gd name="connsiteX2" fmla="*/ 16671851 w 16671851"/>
                <a:gd name="connsiteY2" fmla="*/ 0 h 3763926"/>
                <a:gd name="connsiteX3" fmla="*/ 16671851 w 16671851"/>
                <a:gd name="connsiteY3" fmla="*/ 3763926 h 3763926"/>
                <a:gd name="connsiteX4" fmla="*/ 0 w 16671851"/>
                <a:gd name="connsiteY4" fmla="*/ 3551275 h 3763926"/>
                <a:gd name="connsiteX5" fmla="*/ 0 w 16671851"/>
                <a:gd name="connsiteY5" fmla="*/ 786809 h 3763926"/>
                <a:gd name="connsiteX0" fmla="*/ 0 w 16671851"/>
                <a:gd name="connsiteY0" fmla="*/ 42530 h 3019647"/>
                <a:gd name="connsiteX1" fmla="*/ 2147777 w 16671851"/>
                <a:gd name="connsiteY1" fmla="*/ 1765005 h 3019647"/>
                <a:gd name="connsiteX2" fmla="*/ 16671851 w 16671851"/>
                <a:gd name="connsiteY2" fmla="*/ 0 h 3019647"/>
                <a:gd name="connsiteX3" fmla="*/ 16671851 w 16671851"/>
                <a:gd name="connsiteY3" fmla="*/ 3019647 h 3019647"/>
                <a:gd name="connsiteX4" fmla="*/ 0 w 16671851"/>
                <a:gd name="connsiteY4" fmla="*/ 2806996 h 3019647"/>
                <a:gd name="connsiteX5" fmla="*/ 0 w 16671851"/>
                <a:gd name="connsiteY5" fmla="*/ 42530 h 3019647"/>
                <a:gd name="connsiteX0" fmla="*/ 0 w 16671851"/>
                <a:gd name="connsiteY0" fmla="*/ 42530 h 3019647"/>
                <a:gd name="connsiteX1" fmla="*/ 2147777 w 16671851"/>
                <a:gd name="connsiteY1" fmla="*/ 2062716 h 3019647"/>
                <a:gd name="connsiteX2" fmla="*/ 16671851 w 16671851"/>
                <a:gd name="connsiteY2" fmla="*/ 0 h 3019647"/>
                <a:gd name="connsiteX3" fmla="*/ 16671851 w 16671851"/>
                <a:gd name="connsiteY3" fmla="*/ 3019647 h 3019647"/>
                <a:gd name="connsiteX4" fmla="*/ 0 w 16671851"/>
                <a:gd name="connsiteY4" fmla="*/ 2806996 h 3019647"/>
                <a:gd name="connsiteX5" fmla="*/ 0 w 16671851"/>
                <a:gd name="connsiteY5" fmla="*/ 42530 h 301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671851" h="3019647">
                  <a:moveTo>
                    <a:pt x="0" y="42530"/>
                  </a:moveTo>
                  <a:lnTo>
                    <a:pt x="2147777" y="2062716"/>
                  </a:lnTo>
                  <a:lnTo>
                    <a:pt x="16671851" y="0"/>
                  </a:lnTo>
                  <a:lnTo>
                    <a:pt x="16671851" y="3019647"/>
                  </a:lnTo>
                  <a:lnTo>
                    <a:pt x="0" y="2806996"/>
                  </a:lnTo>
                  <a:lnTo>
                    <a:pt x="0" y="42530"/>
                  </a:lnTo>
                  <a:close/>
                </a:path>
              </a:pathLst>
            </a:custGeom>
            <a:solidFill>
              <a:srgbClr val="1E5646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2916" tIns="52916" rIns="52916" bIns="52916" numCol="1" spcCol="38100" rtlCol="0" anchor="ctr">
              <a:spAutoFit/>
            </a:bodyPr>
            <a:lstStyle/>
            <a:p>
              <a:pPr marL="0" marR="0" indent="0" algn="ctr" defTabSz="41076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485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CF3B7D50-0514-8041-A4EB-9D833787F7D6}"/>
                </a:ext>
              </a:extLst>
            </p:cNvPr>
            <p:cNvSpPr/>
            <p:nvPr/>
          </p:nvSpPr>
          <p:spPr>
            <a:xfrm>
              <a:off x="-276447" y="7336465"/>
              <a:ext cx="16905768" cy="3976577"/>
            </a:xfrm>
            <a:custGeom>
              <a:avLst/>
              <a:gdLst>
                <a:gd name="connsiteX0" fmla="*/ 2360428 w 16905768"/>
                <a:gd name="connsiteY0" fmla="*/ 2062716 h 3976577"/>
                <a:gd name="connsiteX1" fmla="*/ 0 w 16905768"/>
                <a:gd name="connsiteY1" fmla="*/ 2955851 h 3976577"/>
                <a:gd name="connsiteX2" fmla="*/ 106326 w 16905768"/>
                <a:gd name="connsiteY2" fmla="*/ 1297172 h 3976577"/>
                <a:gd name="connsiteX3" fmla="*/ 7570382 w 16905768"/>
                <a:gd name="connsiteY3" fmla="*/ 3848986 h 3976577"/>
                <a:gd name="connsiteX4" fmla="*/ 8973880 w 16905768"/>
                <a:gd name="connsiteY4" fmla="*/ 1063256 h 3976577"/>
                <a:gd name="connsiteX5" fmla="*/ 16905768 w 16905768"/>
                <a:gd name="connsiteY5" fmla="*/ 1637414 h 3976577"/>
                <a:gd name="connsiteX6" fmla="*/ 16544261 w 16905768"/>
                <a:gd name="connsiteY6" fmla="*/ 0 h 3976577"/>
                <a:gd name="connsiteX7" fmla="*/ 11398103 w 16905768"/>
                <a:gd name="connsiteY7" fmla="*/ 3976577 h 3976577"/>
                <a:gd name="connsiteX8" fmla="*/ 8973880 w 16905768"/>
                <a:gd name="connsiteY8" fmla="*/ 1084521 h 3976577"/>
                <a:gd name="connsiteX9" fmla="*/ 4040373 w 16905768"/>
                <a:gd name="connsiteY9" fmla="*/ 3104707 h 397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05768" h="3976577">
                  <a:moveTo>
                    <a:pt x="2360428" y="2062716"/>
                  </a:moveTo>
                  <a:lnTo>
                    <a:pt x="0" y="2955851"/>
                  </a:lnTo>
                  <a:lnTo>
                    <a:pt x="106326" y="1297172"/>
                  </a:lnTo>
                  <a:lnTo>
                    <a:pt x="7570382" y="3848986"/>
                  </a:lnTo>
                  <a:lnTo>
                    <a:pt x="8973880" y="1063256"/>
                  </a:lnTo>
                  <a:lnTo>
                    <a:pt x="16905768" y="1637414"/>
                  </a:lnTo>
                  <a:lnTo>
                    <a:pt x="16544261" y="0"/>
                  </a:lnTo>
                  <a:lnTo>
                    <a:pt x="11398103" y="3976577"/>
                  </a:lnTo>
                  <a:lnTo>
                    <a:pt x="8973880" y="1084521"/>
                  </a:lnTo>
                  <a:lnTo>
                    <a:pt x="4040373" y="3104707"/>
                  </a:lnTo>
                </a:path>
              </a:pathLst>
            </a:custGeom>
            <a:noFill/>
            <a:ln w="635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61722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215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sp>
        <p:nvSpPr>
          <p:cNvPr id="9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0156CF-8C96-CE4E-85C7-7200059736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5741806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005C71DD-537E-0446-AFC6-75AAA8950368}"/>
              </a:ext>
            </a:extLst>
          </p:cNvPr>
          <p:cNvSpPr/>
          <p:nvPr userDrawn="1"/>
        </p:nvSpPr>
        <p:spPr>
          <a:xfrm rot="16200000">
            <a:off x="7941912" y="2177203"/>
            <a:ext cx="7713921" cy="2467974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81130"/>
              <a:gd name="connsiteY0" fmla="*/ 0 h 4251989"/>
              <a:gd name="connsiteX1" fmla="*/ 4638749 w 16781130"/>
              <a:gd name="connsiteY1" fmla="*/ 1082591 h 4251989"/>
              <a:gd name="connsiteX2" fmla="*/ 10997019 w 16781130"/>
              <a:gd name="connsiteY2" fmla="*/ 4251989 h 4251989"/>
              <a:gd name="connsiteX3" fmla="*/ 16781130 w 16781130"/>
              <a:gd name="connsiteY3" fmla="*/ 1139335 h 4251989"/>
              <a:gd name="connsiteX4" fmla="*/ 16738600 w 16781130"/>
              <a:gd name="connsiteY4" fmla="*/ 3521028 h 4251989"/>
              <a:gd name="connsiteX5" fmla="*/ 6680200 w 16781130"/>
              <a:gd name="connsiteY5" fmla="*/ 2096266 h 4251989"/>
              <a:gd name="connsiteX6" fmla="*/ 2044405 w 16781130"/>
              <a:gd name="connsiteY6" fmla="*/ 3329642 h 4251989"/>
              <a:gd name="connsiteX7" fmla="*/ 66749 w 16781130"/>
              <a:gd name="connsiteY7" fmla="*/ 12284 h 4251989"/>
              <a:gd name="connsiteX8" fmla="*/ 6977912 w 16781130"/>
              <a:gd name="connsiteY8" fmla="*/ 3818740 h 4251989"/>
              <a:gd name="connsiteX0" fmla="*/ 0 w 16781130"/>
              <a:gd name="connsiteY0" fmla="*/ 0 h 4251989"/>
              <a:gd name="connsiteX1" fmla="*/ 4638749 w 16781130"/>
              <a:gd name="connsiteY1" fmla="*/ 1082591 h 4251989"/>
              <a:gd name="connsiteX2" fmla="*/ 10997019 w 16781130"/>
              <a:gd name="connsiteY2" fmla="*/ 4251989 h 4251989"/>
              <a:gd name="connsiteX3" fmla="*/ 16781130 w 16781130"/>
              <a:gd name="connsiteY3" fmla="*/ 1139335 h 4251989"/>
              <a:gd name="connsiteX4" fmla="*/ 16738600 w 16781130"/>
              <a:gd name="connsiteY4" fmla="*/ 3521028 h 4251989"/>
              <a:gd name="connsiteX5" fmla="*/ 6680200 w 16781130"/>
              <a:gd name="connsiteY5" fmla="*/ 2096266 h 4251989"/>
              <a:gd name="connsiteX6" fmla="*/ 2044405 w 16781130"/>
              <a:gd name="connsiteY6" fmla="*/ 3329642 h 4251989"/>
              <a:gd name="connsiteX7" fmla="*/ 454258 w 16781130"/>
              <a:gd name="connsiteY7" fmla="*/ 1626922 h 4251989"/>
              <a:gd name="connsiteX8" fmla="*/ 6977912 w 16781130"/>
              <a:gd name="connsiteY8" fmla="*/ 3818740 h 4251989"/>
              <a:gd name="connsiteX0" fmla="*/ 0 w 16345183"/>
              <a:gd name="connsiteY0" fmla="*/ 548356 h 3169398"/>
              <a:gd name="connsiteX1" fmla="*/ 4202802 w 16345183"/>
              <a:gd name="connsiteY1" fmla="*/ 0 h 3169398"/>
              <a:gd name="connsiteX2" fmla="*/ 10561072 w 16345183"/>
              <a:gd name="connsiteY2" fmla="*/ 3169398 h 3169398"/>
              <a:gd name="connsiteX3" fmla="*/ 16345183 w 16345183"/>
              <a:gd name="connsiteY3" fmla="*/ 56744 h 3169398"/>
              <a:gd name="connsiteX4" fmla="*/ 16302653 w 16345183"/>
              <a:gd name="connsiteY4" fmla="*/ 2438437 h 3169398"/>
              <a:gd name="connsiteX5" fmla="*/ 6244253 w 16345183"/>
              <a:gd name="connsiteY5" fmla="*/ 1013675 h 3169398"/>
              <a:gd name="connsiteX6" fmla="*/ 1608458 w 16345183"/>
              <a:gd name="connsiteY6" fmla="*/ 2247051 h 3169398"/>
              <a:gd name="connsiteX7" fmla="*/ 18311 w 16345183"/>
              <a:gd name="connsiteY7" fmla="*/ 544331 h 3169398"/>
              <a:gd name="connsiteX8" fmla="*/ 6541965 w 16345183"/>
              <a:gd name="connsiteY8" fmla="*/ 2736149 h 3169398"/>
              <a:gd name="connsiteX0" fmla="*/ 0 w 16345183"/>
              <a:gd name="connsiteY0" fmla="*/ 548356 h 3169398"/>
              <a:gd name="connsiteX1" fmla="*/ 4202802 w 16345183"/>
              <a:gd name="connsiteY1" fmla="*/ 0 h 3169398"/>
              <a:gd name="connsiteX2" fmla="*/ 10561072 w 16345183"/>
              <a:gd name="connsiteY2" fmla="*/ 3169398 h 3169398"/>
              <a:gd name="connsiteX3" fmla="*/ 16345183 w 16345183"/>
              <a:gd name="connsiteY3" fmla="*/ 56744 h 3169398"/>
              <a:gd name="connsiteX4" fmla="*/ 16302653 w 16345183"/>
              <a:gd name="connsiteY4" fmla="*/ 2438437 h 3169398"/>
              <a:gd name="connsiteX5" fmla="*/ 4185616 w 16345183"/>
              <a:gd name="connsiteY5" fmla="*/ 2488 h 3169398"/>
              <a:gd name="connsiteX6" fmla="*/ 1608458 w 16345183"/>
              <a:gd name="connsiteY6" fmla="*/ 2247051 h 3169398"/>
              <a:gd name="connsiteX7" fmla="*/ 18311 w 16345183"/>
              <a:gd name="connsiteY7" fmla="*/ 544331 h 3169398"/>
              <a:gd name="connsiteX8" fmla="*/ 6541965 w 16345183"/>
              <a:gd name="connsiteY8" fmla="*/ 2736149 h 316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45183" h="3169398">
                <a:moveTo>
                  <a:pt x="0" y="548356"/>
                </a:moveTo>
                <a:lnTo>
                  <a:pt x="4202802" y="0"/>
                </a:lnTo>
                <a:lnTo>
                  <a:pt x="10561072" y="3169398"/>
                </a:lnTo>
                <a:lnTo>
                  <a:pt x="16345183" y="56744"/>
                </a:lnTo>
                <a:lnTo>
                  <a:pt x="16302653" y="2438437"/>
                </a:lnTo>
                <a:lnTo>
                  <a:pt x="4185616" y="2488"/>
                </a:lnTo>
                <a:lnTo>
                  <a:pt x="1608458" y="2247051"/>
                </a:lnTo>
                <a:lnTo>
                  <a:pt x="18311" y="544331"/>
                </a:lnTo>
                <a:lnTo>
                  <a:pt x="6541965" y="2736149"/>
                </a:lnTo>
              </a:path>
            </a:pathLst>
          </a:custGeom>
          <a:noFill/>
          <a:ln w="22225" cap="flat">
            <a:solidFill>
              <a:srgbClr val="1E5646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15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5" y="438601"/>
            <a:ext cx="8347657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F778A2-AC69-6F44-805C-40D4715D88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9725572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B13D98AE-8404-0E45-9027-BC951ED6EADF}"/>
              </a:ext>
            </a:extLst>
          </p:cNvPr>
          <p:cNvSpPr/>
          <p:nvPr userDrawn="1"/>
        </p:nvSpPr>
        <p:spPr>
          <a:xfrm>
            <a:off x="-15950" y="1005164"/>
            <a:ext cx="6347637" cy="300658"/>
          </a:xfrm>
          <a:custGeom>
            <a:avLst/>
            <a:gdLst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6267814 w 16267814"/>
              <a:gd name="connsiteY3" fmla="*/ 765544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2822865 w 16267814"/>
              <a:gd name="connsiteY3" fmla="*/ 340242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  <a:gd name="connsiteX0" fmla="*/ 0 w 12822865"/>
              <a:gd name="connsiteY0" fmla="*/ 0 h 3593804"/>
              <a:gd name="connsiteX1" fmla="*/ 21265 w 12822865"/>
              <a:gd name="connsiteY1" fmla="*/ 1722474 h 3593804"/>
              <a:gd name="connsiteX2" fmla="*/ 2977116 w 12822865"/>
              <a:gd name="connsiteY2" fmla="*/ 3593804 h 3593804"/>
              <a:gd name="connsiteX3" fmla="*/ 12822865 w 12822865"/>
              <a:gd name="connsiteY3" fmla="*/ 340242 h 3593804"/>
              <a:gd name="connsiteX4" fmla="*/ 0 w 12822865"/>
              <a:gd name="connsiteY4" fmla="*/ 0 h 3593804"/>
              <a:gd name="connsiteX0" fmla="*/ 0 w 10738884"/>
              <a:gd name="connsiteY0" fmla="*/ 0 h 3593804"/>
              <a:gd name="connsiteX1" fmla="*/ 21265 w 10738884"/>
              <a:gd name="connsiteY1" fmla="*/ 1722474 h 3593804"/>
              <a:gd name="connsiteX2" fmla="*/ 2977116 w 10738884"/>
              <a:gd name="connsiteY2" fmla="*/ 3593804 h 3593804"/>
              <a:gd name="connsiteX3" fmla="*/ 10738884 w 10738884"/>
              <a:gd name="connsiteY3" fmla="*/ 21265 h 3593804"/>
              <a:gd name="connsiteX4" fmla="*/ 0 w 10738884"/>
              <a:gd name="connsiteY4" fmla="*/ 0 h 3593804"/>
              <a:gd name="connsiteX0" fmla="*/ 0 w 8463516"/>
              <a:gd name="connsiteY0" fmla="*/ 0 h 3593804"/>
              <a:gd name="connsiteX1" fmla="*/ 21265 w 8463516"/>
              <a:gd name="connsiteY1" fmla="*/ 1722474 h 3593804"/>
              <a:gd name="connsiteX2" fmla="*/ 2977116 w 8463516"/>
              <a:gd name="connsiteY2" fmla="*/ 3593804 h 3593804"/>
              <a:gd name="connsiteX3" fmla="*/ 8463516 w 8463516"/>
              <a:gd name="connsiteY3" fmla="*/ 42530 h 3593804"/>
              <a:gd name="connsiteX4" fmla="*/ 0 w 8463516"/>
              <a:gd name="connsiteY4" fmla="*/ 0 h 359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3516" h="3593804">
                <a:moveTo>
                  <a:pt x="0" y="0"/>
                </a:moveTo>
                <a:lnTo>
                  <a:pt x="21265" y="1722474"/>
                </a:lnTo>
                <a:lnTo>
                  <a:pt x="2977116" y="3593804"/>
                </a:lnTo>
                <a:lnTo>
                  <a:pt x="8463516" y="42530"/>
                </a:lnTo>
                <a:lnTo>
                  <a:pt x="0" y="0"/>
                </a:lnTo>
                <a:close/>
              </a:path>
            </a:pathLst>
          </a:custGeom>
          <a:solidFill>
            <a:srgbClr val="1E564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Заголовок уровня 3">
            <a:extLst>
              <a:ext uri="{FF2B5EF4-FFF2-40B4-BE49-F238E27FC236}">
                <a16:creationId xmlns:a16="http://schemas.microsoft.com/office/drawing/2014/main" id="{86B9FEB5-0799-CB45-AB00-1D5E5CFCCD69}"/>
              </a:ext>
            </a:extLst>
          </p:cNvPr>
          <p:cNvSpPr txBox="1"/>
          <p:nvPr userDrawn="1"/>
        </p:nvSpPr>
        <p:spPr>
          <a:xfrm>
            <a:off x="206736" y="3237590"/>
            <a:ext cx="2808193" cy="336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90000"/>
              </a:lnSpc>
              <a:defRPr b="0"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endParaRPr lang="ru-RU" sz="2430">
              <a:solidFill>
                <a:schemeClr val="bg1"/>
              </a:solidFill>
            </a:endParaRPr>
          </a:p>
        </p:txBody>
      </p:sp>
      <p:sp>
        <p:nvSpPr>
          <p:cNvPr id="9" name="Sed ut perspiciatis unde omnis iste natus error sit voluptatem accusantium doloremque…">
            <a:extLst>
              <a:ext uri="{FF2B5EF4-FFF2-40B4-BE49-F238E27FC236}">
                <a16:creationId xmlns:a16="http://schemas.microsoft.com/office/drawing/2014/main" id="{F08BD924-EADB-1B47-BA2C-154AE22E255A}"/>
              </a:ext>
            </a:extLst>
          </p:cNvPr>
          <p:cNvSpPr txBox="1">
            <a:spLocks/>
          </p:cNvSpPr>
          <p:nvPr userDrawn="1"/>
        </p:nvSpPr>
        <p:spPr>
          <a:xfrm>
            <a:off x="6542090" y="5001791"/>
            <a:ext cx="4724695" cy="1015754"/>
          </a:xfrm>
          <a:prstGeom prst="rect">
            <a:avLst/>
          </a:prstGeom>
        </p:spPr>
        <p:txBody>
          <a:bodyPr lIns="0" tIns="0" rIns="0" bIns="0"/>
          <a:lstStyle>
            <a:lvl1pPr marL="444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890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33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7780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22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 hangingPunct="1">
              <a:spcBef>
                <a:spcPts val="1350"/>
              </a:spcBef>
              <a:buClr>
                <a:srgbClr val="225646"/>
              </a:buClr>
              <a:buSzPct val="100000"/>
              <a:buNone/>
              <a:defRPr sz="3000">
                <a:latin typeface="Navigo-Regular"/>
                <a:ea typeface="Navigo-Regular"/>
                <a:cs typeface="Navigo-Regular"/>
                <a:sym typeface="Navigo-Regular"/>
              </a:defRPr>
            </a:pPr>
            <a:endParaRPr lang="ru-RU" sz="2700">
              <a:solidFill>
                <a:schemeClr val="tx1"/>
              </a:solidFill>
              <a:latin typeface="Navigo-Regular"/>
              <a:ea typeface="Navigo-Regular"/>
              <a:cs typeface="Navigo-Regular"/>
              <a:sym typeface="Navigo-Regular"/>
            </a:endParaRPr>
          </a:p>
        </p:txBody>
      </p:sp>
      <p:sp>
        <p:nvSpPr>
          <p:cNvPr id="13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36830" y="208730"/>
            <a:ext cx="4039921" cy="8628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240" b="0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431272" y="3109998"/>
            <a:ext cx="5309089" cy="133416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3240" b="0" i="0" u="none" strike="noStrike" cap="none" spc="0" normalizeH="0" baseline="0" dirty="0">
                <a:ln>
                  <a:noFill/>
                </a:ln>
                <a:solidFill>
                  <a:srgbClr val="1E5646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Основной текст слайда</a:t>
            </a:r>
          </a:p>
        </p:txBody>
      </p:sp>
      <p:sp>
        <p:nvSpPr>
          <p:cNvPr id="22" name="Текст 14"/>
          <p:cNvSpPr>
            <a:spLocks noGrp="1"/>
          </p:cNvSpPr>
          <p:nvPr>
            <p:ph type="body" sz="quarter" idx="15" hasCustomPrompt="1"/>
          </p:nvPr>
        </p:nvSpPr>
        <p:spPr>
          <a:xfrm>
            <a:off x="436830" y="4612044"/>
            <a:ext cx="5309089" cy="77949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43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Дополнительный текст слайда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11" name="Рисунок 9">
            <a:extLst>
              <a:ext uri="{FF2B5EF4-FFF2-40B4-BE49-F238E27FC236}">
                <a16:creationId xmlns:a16="http://schemas.microsoft.com/office/drawing/2014/main" id="{3CD7B147-2D72-5641-B2BA-38D558A668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11356164" y="187624"/>
            <a:ext cx="460956" cy="46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947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818C56-FFA1-5D4D-954B-9C5581697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5" y="43993"/>
            <a:ext cx="402074" cy="361866"/>
          </a:xfrm>
          <a:prstGeom prst="rect">
            <a:avLst/>
          </a:prstGeom>
        </p:spPr>
      </p:pic>
      <p:sp>
        <p:nvSpPr>
          <p:cNvPr id="8" name="Полилиния 7">
            <a:extLst>
              <a:ext uri="{FF2B5EF4-FFF2-40B4-BE49-F238E27FC236}">
                <a16:creationId xmlns:a16="http://schemas.microsoft.com/office/drawing/2014/main" id="{DE6DFE01-1B3B-C242-840C-587AE6817841}"/>
              </a:ext>
            </a:extLst>
          </p:cNvPr>
          <p:cNvSpPr/>
          <p:nvPr userDrawn="1"/>
        </p:nvSpPr>
        <p:spPr>
          <a:xfrm>
            <a:off x="-15949" y="1012441"/>
            <a:ext cx="12207949" cy="300658"/>
          </a:xfrm>
          <a:custGeom>
            <a:avLst/>
            <a:gdLst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6267814 w 16267814"/>
              <a:gd name="connsiteY3" fmla="*/ 765544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67814" h="3593804">
                <a:moveTo>
                  <a:pt x="0" y="0"/>
                </a:moveTo>
                <a:lnTo>
                  <a:pt x="21265" y="1722474"/>
                </a:lnTo>
                <a:lnTo>
                  <a:pt x="2977116" y="3593804"/>
                </a:lnTo>
                <a:lnTo>
                  <a:pt x="16267814" y="765544"/>
                </a:lnTo>
                <a:lnTo>
                  <a:pt x="16267814" y="63795"/>
                </a:lnTo>
                <a:lnTo>
                  <a:pt x="0" y="0"/>
                </a:lnTo>
                <a:close/>
              </a:path>
            </a:pathLst>
          </a:custGeom>
          <a:solidFill>
            <a:srgbClr val="87265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46392" y="337318"/>
            <a:ext cx="6159233" cy="13128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240" b="0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746392" y="2852824"/>
            <a:ext cx="10802670" cy="10262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3240" b="0" i="0" u="none" strike="noStrike" cap="none" spc="0" normalizeH="0" baseline="0" dirty="0">
                <a:ln>
                  <a:noFill/>
                </a:ln>
                <a:solidFill>
                  <a:srgbClr val="1E5646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Основной текст слайда</a:t>
            </a:r>
          </a:p>
        </p:txBody>
      </p:sp>
      <p:sp>
        <p:nvSpPr>
          <p:cNvPr id="16" name="Текст 14"/>
          <p:cNvSpPr>
            <a:spLocks noGrp="1"/>
          </p:cNvSpPr>
          <p:nvPr>
            <p:ph type="body" sz="quarter" idx="15" hasCustomPrompt="1"/>
          </p:nvPr>
        </p:nvSpPr>
        <p:spPr>
          <a:xfrm>
            <a:off x="746391" y="4245307"/>
            <a:ext cx="3547647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43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Дополнительный текст слайда</a:t>
            </a:r>
          </a:p>
        </p:txBody>
      </p:sp>
      <p:sp>
        <p:nvSpPr>
          <p:cNvPr id="17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4503896" y="4245307"/>
            <a:ext cx="3422316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43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Дополнительный текст слайда</a:t>
            </a:r>
          </a:p>
        </p:txBody>
      </p:sp>
      <p:sp>
        <p:nvSpPr>
          <p:cNvPr id="18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8155342" y="4245307"/>
            <a:ext cx="3376283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43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Дополнительный текст слайда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11" name="Рисунок 5">
            <a:extLst>
              <a:ext uri="{FF2B5EF4-FFF2-40B4-BE49-F238E27FC236}">
                <a16:creationId xmlns:a16="http://schemas.microsoft.com/office/drawing/2014/main" id="{873C5164-77B5-474D-BC82-3DEDD5DFE5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92" y="314973"/>
            <a:ext cx="402074" cy="3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58841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uk-UA" smtClean="0"/>
              <a:t>‹#›</a:t>
            </a:fld>
            <a:endParaRPr lang="uk-UA"/>
          </a:p>
        </p:txBody>
      </p:sp>
      <p:pic>
        <p:nvPicPr>
          <p:cNvPr id="4" name="jay-mantri-4033.jpg" descr="jay-mantri-4033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90810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D7B147-2D72-5641-B2BA-38D558A668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 txBox="1">
            <a:spLocks/>
          </p:cNvSpPr>
          <p:nvPr userDrawn="1"/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709" smtClean="0">
                <a:solidFill>
                  <a:srgbClr val="FFFFFF"/>
                </a:solidFill>
              </a:rPr>
              <a:pPr/>
              <a:t>‹#›</a:t>
            </a:fld>
            <a:endParaRPr lang="uk-UA" sz="709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400276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3278671"/>
            <a:ext cx="12192000" cy="300658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8" name="Рисунок 19">
            <a:extLst>
              <a:ext uri="{FF2B5EF4-FFF2-40B4-BE49-F238E27FC236}">
                <a16:creationId xmlns:a16="http://schemas.microsoft.com/office/drawing/2014/main" id="{DC2ADE0D-C8A4-4549-AC7C-D2013C7C762E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565" y="483519"/>
            <a:ext cx="472769" cy="410820"/>
          </a:xfrm>
          <a:prstGeom prst="rect">
            <a:avLst/>
          </a:prstGeom>
        </p:spPr>
      </p:pic>
      <p:sp>
        <p:nvSpPr>
          <p:cNvPr id="6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634499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8-07-23 в 4.33.1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215395" cy="6858000"/>
          </a:xfrm>
          <a:prstGeom prst="rect">
            <a:avLst/>
          </a:prstGeom>
        </p:spPr>
      </p:pic>
      <p:sp>
        <p:nvSpPr>
          <p:cNvPr id="5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6" name="Рисунок 19">
            <a:extLst>
              <a:ext uri="{FF2B5EF4-FFF2-40B4-BE49-F238E27FC236}">
                <a16:creationId xmlns:a16="http://schemas.microsoft.com/office/drawing/2014/main" id="{A997BFDA-469E-B049-9684-A27AFA3A8A07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565" y="483519"/>
            <a:ext cx="472769" cy="410820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0285990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8-07-23 в 4.33.1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215395" cy="6858000"/>
          </a:xfrm>
          <a:prstGeom prst="rect">
            <a:avLst/>
          </a:prstGeom>
        </p:spPr>
      </p:pic>
      <p:sp>
        <p:nvSpPr>
          <p:cNvPr id="6" name="Прямоугольник с закругленными углами">
            <a:extLst>
              <a:ext uri="{FF2B5EF4-FFF2-40B4-BE49-F238E27FC236}">
                <a16:creationId xmlns:a16="http://schemas.microsoft.com/office/drawing/2014/main" id="{DBCEEC19-D39C-B649-90D0-31C5C9C08FEA}"/>
              </a:ext>
            </a:extLst>
          </p:cNvPr>
          <p:cNvSpPr/>
          <p:nvPr userDrawn="1"/>
        </p:nvSpPr>
        <p:spPr>
          <a:xfrm>
            <a:off x="443290" y="385762"/>
            <a:ext cx="11193879" cy="6133624"/>
          </a:xfrm>
          <a:prstGeom prst="roundRect">
            <a:avLst>
              <a:gd name="adj" fmla="val 2042"/>
            </a:avLst>
          </a:prstGeom>
          <a:solidFill>
            <a:schemeClr val="bg1"/>
          </a:solidFill>
          <a:ln w="12700">
            <a:miter lim="400000"/>
          </a:ln>
          <a:effectLst>
            <a:outerShdw blurRad="254000" dist="63462" dir="5400000" rotWithShape="0">
              <a:srgbClr val="000000">
                <a:alpha val="48133"/>
              </a:srgbClr>
            </a:outerShdw>
          </a:effectLst>
        </p:spPr>
        <p:txBody>
          <a:bodyPr lIns="35718" tIns="35718" rIns="35718" bIns="35718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485"/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1B5B49EB-D3D9-A645-8041-5346161A5E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5264" y="601202"/>
            <a:ext cx="429083" cy="386174"/>
          </a:xfrm>
          <a:prstGeom prst="rect">
            <a:avLst/>
          </a:prstGeom>
        </p:spPr>
      </p:pic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601147"/>
            <a:ext cx="9378554" cy="53470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8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0986554" y="6101602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740900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609600" y="1221581"/>
            <a:ext cx="10972800" cy="180451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lang="ru-RU" sz="5873" dirty="0">
                <a:solidFill>
                  <a:srgbClr val="225646"/>
                </a:solidFill>
                <a:latin typeface="Navigo-Regular"/>
                <a:ea typeface="Navigo-Regular"/>
                <a:cs typeface="Navigo-Regular"/>
                <a:sym typeface="Helvetica Neue"/>
              </a:defRPr>
            </a:lvl1pPr>
          </a:lstStyle>
          <a:p>
            <a:pPr lvl="0" algn="l" defTabSz="609600">
              <a:lnSpc>
                <a:spcPct val="80000"/>
              </a:lnSpc>
            </a:pPr>
            <a:r>
              <a:rPr lang="ru-RU"/>
              <a:t>«Цитата или миссия компании»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DCBAF80-7E7E-B340-981E-6C56A8F420A3}"/>
              </a:ext>
            </a:extLst>
          </p:cNvPr>
          <p:cNvGrpSpPr/>
          <p:nvPr userDrawn="1"/>
        </p:nvGrpSpPr>
        <p:grpSpPr>
          <a:xfrm>
            <a:off x="-1" y="4253631"/>
            <a:ext cx="12382501" cy="2691619"/>
            <a:chOff x="-1193661" y="5761926"/>
            <a:chExt cx="19910378" cy="4843438"/>
          </a:xfrm>
        </p:grpSpPr>
        <p:sp>
          <p:nvSpPr>
            <p:cNvPr id="6" name="Линия"/>
            <p:cNvSpPr/>
            <p:nvPr/>
          </p:nvSpPr>
          <p:spPr>
            <a:xfrm flipV="1">
              <a:off x="3209597" y="5761926"/>
              <a:ext cx="5240042" cy="4686435"/>
            </a:xfrm>
            <a:prstGeom prst="line">
              <a:avLst/>
            </a:prstGeom>
            <a:ln w="25400">
              <a:solidFill>
                <a:srgbClr val="245646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/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E7894F3-0D46-104F-86BA-A74960F965E1}"/>
                </a:ext>
              </a:extLst>
            </p:cNvPr>
            <p:cNvGrpSpPr/>
            <p:nvPr/>
          </p:nvGrpSpPr>
          <p:grpSpPr>
            <a:xfrm>
              <a:off x="-1193661" y="5773671"/>
              <a:ext cx="19910378" cy="4831693"/>
              <a:chOff x="-1193661" y="5773671"/>
              <a:chExt cx="19910378" cy="4831693"/>
            </a:xfrm>
          </p:grpSpPr>
          <p:sp>
            <p:nvSpPr>
              <p:cNvPr id="8" name="Линия"/>
              <p:cNvSpPr/>
              <p:nvPr/>
            </p:nvSpPr>
            <p:spPr>
              <a:xfrm>
                <a:off x="3625145" y="7778061"/>
                <a:ext cx="2827303" cy="2827303"/>
              </a:xfrm>
              <a:prstGeom prst="line">
                <a:avLst/>
              </a:prstGeom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  <a:sym typeface="Graphik LCG Light"/>
                  </a:defRPr>
                </a:pPr>
                <a:endParaRPr sz="1350"/>
              </a:p>
            </p:txBody>
          </p:sp>
          <p:sp>
            <p:nvSpPr>
              <p:cNvPr id="9" name="Линия"/>
              <p:cNvSpPr/>
              <p:nvPr/>
            </p:nvSpPr>
            <p:spPr>
              <a:xfrm flipV="1">
                <a:off x="-1193661" y="6994012"/>
                <a:ext cx="19910378" cy="1049984"/>
              </a:xfrm>
              <a:prstGeom prst="line">
                <a:avLst/>
              </a:prstGeom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  <a:sym typeface="Graphik LCG Light"/>
                  </a:defRPr>
                </a:pPr>
                <a:endParaRPr sz="1350"/>
              </a:p>
            </p:txBody>
          </p:sp>
          <p:sp>
            <p:nvSpPr>
              <p:cNvPr id="10" name="Линия"/>
              <p:cNvSpPr/>
              <p:nvPr/>
            </p:nvSpPr>
            <p:spPr>
              <a:xfrm>
                <a:off x="8440473" y="5773671"/>
                <a:ext cx="8611262" cy="4674690"/>
              </a:xfrm>
              <a:prstGeom prst="line">
                <a:avLst/>
              </a:prstGeom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  <a:sym typeface="Graphik LCG Light"/>
                  </a:defRPr>
                </a:pPr>
                <a:endParaRPr sz="1350"/>
              </a:p>
            </p:txBody>
          </p:sp>
        </p:grpSp>
      </p:grp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2685776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3278671"/>
            <a:ext cx="12192000" cy="300658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85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4" name="Рисунок 19">
            <a:extLst>
              <a:ext uri="{FF2B5EF4-FFF2-40B4-BE49-F238E27FC236}">
                <a16:creationId xmlns:a16="http://schemas.microsoft.com/office/drawing/2014/main" id="{E8B70E98-4572-E449-8284-0FFE87D6BAA6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577" y="4241008"/>
            <a:ext cx="932282" cy="810122"/>
          </a:xfrm>
          <a:prstGeom prst="rect">
            <a:avLst/>
          </a:prstGeom>
        </p:spPr>
      </p:pic>
      <p:sp>
        <p:nvSpPr>
          <p:cNvPr id="7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905740" y="6047050"/>
            <a:ext cx="6069909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 defTabSz="394335">
              <a:lnSpc>
                <a:spcPct val="110000"/>
              </a:lnSpc>
              <a:defRPr sz="1400" b="1" i="0" spc="56" baseline="0">
                <a:solidFill>
                  <a:srgbClr val="FFFFFF"/>
                </a:solidFill>
                <a:latin typeface="Navigo-Bold"/>
                <a:ea typeface="Navigo-Bold"/>
                <a:cs typeface="Arial"/>
                <a:sym typeface="Navigo-Bold"/>
              </a:defRPr>
            </a:lvl1pPr>
          </a:lstStyle>
          <a:p>
            <a:pPr defTabSz="584200">
              <a:lnSpc>
                <a:spcPct val="110000"/>
              </a:lnSpc>
              <a:defRPr sz="1400" spc="56">
                <a:solidFill>
                  <a:srgbClr val="FFFFFF"/>
                </a:solidFill>
                <a:latin typeface="Navigo-Bold"/>
                <a:ea typeface="Navigo-Bold"/>
                <a:cs typeface="Navigo-Bold"/>
                <a:sym typeface="Navigo-Bold"/>
              </a:defRPr>
            </a:pPr>
            <a:r>
              <a:rPr lang="ru-RU" sz="1148" u="sng" spc="34">
                <a:latin typeface="Navigo-Black"/>
                <a:ea typeface="Navigo-Black"/>
                <a:cs typeface="Navigo-Black"/>
                <a:sym typeface="Navigo-Black"/>
              </a:rPr>
              <a:t>Дополнительный текст</a:t>
            </a:r>
            <a:br>
              <a:rPr lang="ru-RU" sz="1148" u="sng" spc="34">
                <a:latin typeface="Navigo-Black"/>
                <a:ea typeface="Navigo-Black"/>
                <a:cs typeface="Navigo-Black"/>
                <a:sym typeface="Navigo-Black"/>
              </a:rPr>
            </a:br>
            <a:r>
              <a:rPr lang="ru-RU"/>
              <a:t>Июль 2018</a:t>
            </a:r>
          </a:p>
        </p:txBody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079130AC-3080-224B-A260-383D2A649AAF}"/>
              </a:ext>
            </a:extLst>
          </p:cNvPr>
          <p:cNvSpPr txBox="1">
            <a:spLocks/>
          </p:cNvSpPr>
          <p:nvPr userDrawn="1"/>
        </p:nvSpPr>
        <p:spPr>
          <a:xfrm>
            <a:off x="2524705" y="2950395"/>
            <a:ext cx="6873554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608541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1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Arial"/>
                <a:ea typeface="Navigo"/>
                <a:cs typeface="Arial"/>
                <a:sym typeface="Navigo"/>
              </a:defRPr>
            </a:lvl1pPr>
            <a:lvl2pPr marL="0" marR="0" indent="2286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4572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6858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9144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11430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13716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6002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8288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/>
            <a:r>
              <a:rPr lang="ru-RU" sz="4455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 lang="ru-RU" sz="4455"/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931307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УПДТ Яракта 20150826_INC_4633 copy.jpg" descr="УПДТ Яракта 20150826_INC_4633 copy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Google Shape;10;p2"/>
          <p:cNvSpPr/>
          <p:nvPr userDrawn="1"/>
        </p:nvSpPr>
        <p:spPr>
          <a:xfrm>
            <a:off x="0" y="0"/>
            <a:ext cx="10131579" cy="6862455"/>
          </a:xfrm>
          <a:custGeom>
            <a:avLst/>
            <a:gdLst/>
            <a:ahLst/>
            <a:cxnLst/>
            <a:rect l="0" t="0" r="0" b="0"/>
            <a:pathLst>
              <a:path w="283042" h="206400" extrusionOk="0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chemeClr val="tx2">
              <a:alpha val="64620"/>
            </a:schemeClr>
          </a:solidFill>
          <a:ln>
            <a:noFill/>
          </a:ln>
        </p:spPr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8432" y="3243186"/>
            <a:ext cx="4899719" cy="11883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Спасибо за внимание</a:t>
            </a:r>
            <a:endParaRPr/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10" name="Рисунок 19">
            <a:extLst>
              <a:ext uri="{FF2B5EF4-FFF2-40B4-BE49-F238E27FC236}">
                <a16:creationId xmlns:a16="http://schemas.microsoft.com/office/drawing/2014/main" id="{E8B70E98-4572-E449-8284-0FFE87D6BAA6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77" y="1820538"/>
            <a:ext cx="1177694" cy="102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76460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15612" y="992766"/>
            <a:ext cx="11360801" cy="2736801"/>
          </a:xfrm>
          <a:prstGeom prst="rect">
            <a:avLst/>
          </a:prstGeom>
        </p:spPr>
        <p:txBody>
          <a:bodyPr anchor="b"/>
          <a:lstStyle>
            <a:lvl1pPr algn="ctr">
              <a:defRPr sz="6933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15599" y="3778834"/>
            <a:ext cx="11360803" cy="1056801"/>
          </a:xfrm>
          <a:prstGeom prst="rect">
            <a:avLst/>
          </a:prstGeom>
        </p:spPr>
        <p:txBody>
          <a:bodyPr/>
          <a:lstStyle>
            <a:lvl1pPr marL="457189" indent="-304792" algn="ctr">
              <a:lnSpc>
                <a:spcPct val="100000"/>
              </a:lnSpc>
              <a:buClrTx/>
              <a:buSzTx/>
              <a:buFontTx/>
              <a:buNone/>
              <a:defRPr sz="3733"/>
            </a:lvl1pPr>
            <a:lvl2pPr marL="457189" indent="338658" algn="ctr">
              <a:lnSpc>
                <a:spcPct val="100000"/>
              </a:lnSpc>
              <a:buClrTx/>
              <a:buSzTx/>
              <a:buFontTx/>
              <a:buNone/>
              <a:defRPr sz="3733"/>
            </a:lvl2pPr>
            <a:lvl3pPr marL="457189" indent="948243" algn="ctr">
              <a:lnSpc>
                <a:spcPct val="100000"/>
              </a:lnSpc>
              <a:buClrTx/>
              <a:buSzTx/>
              <a:buFontTx/>
              <a:buNone/>
              <a:defRPr sz="3733"/>
            </a:lvl3pPr>
            <a:lvl4pPr marL="457189" indent="1557828" algn="ctr">
              <a:lnSpc>
                <a:spcPct val="100000"/>
              </a:lnSpc>
              <a:buClrTx/>
              <a:buSzTx/>
              <a:buFontTx/>
              <a:buNone/>
              <a:defRPr sz="3733"/>
            </a:lvl4pPr>
            <a:lvl5pPr marL="457189" indent="2167412" algn="ctr">
              <a:lnSpc>
                <a:spcPct val="100000"/>
              </a:lnSpc>
              <a:buClrTx/>
              <a:buSzTx/>
              <a:buFontTx/>
              <a:buNone/>
              <a:defRPr sz="3733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806442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Заголовок-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 userDrawn="1"/>
        </p:nvGrpSpPr>
        <p:grpSpPr bwMode="auto">
          <a:xfrm>
            <a:off x="101650" y="91022"/>
            <a:ext cx="12002840" cy="4215197"/>
            <a:chOff x="135532" y="134847"/>
            <a:chExt cx="16003787" cy="6244736"/>
          </a:xfrm>
        </p:grpSpPr>
        <p:pic>
          <p:nvPicPr>
            <p:cNvPr id="5" name="lukas-neasi-65744.jpg" descr="lukas-neasi-65744.jpg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135532" y="134847"/>
              <a:ext cx="5628879" cy="4822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9080" y="1133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6" name="niklas-hamann-578338-unsplash.jpg" descr="niklas-hamann-578338-unsplash.jpg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240952" y="2835324"/>
              <a:ext cx="6586142" cy="350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62" y="0"/>
                  </a:moveTo>
                  <a:lnTo>
                    <a:pt x="0" y="13765"/>
                  </a:lnTo>
                  <a:lnTo>
                    <a:pt x="21600" y="21600"/>
                  </a:lnTo>
                  <a:lnTo>
                    <a:pt x="16062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7" name="vyacheslav-argenberg-422451.jpg" descr="vyacheslav-argenberg-422451.jpg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269259" y="139422"/>
              <a:ext cx="4300142" cy="6196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3277" y="19"/>
                  </a:lnTo>
                  <a:lnTo>
                    <a:pt x="0" y="8988"/>
                  </a:lnTo>
                  <a:lnTo>
                    <a:pt x="8698" y="21600"/>
                  </a:lnTo>
                  <a:lnTo>
                    <a:pt x="21600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8" name="martin-sattler-220209.jpg" descr="martin-sattler-220209.jpg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7149157" y="213335"/>
              <a:ext cx="5936060" cy="6166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57" y="0"/>
                  </a:moveTo>
                  <a:lnTo>
                    <a:pt x="0" y="21600"/>
                  </a:lnTo>
                  <a:lnTo>
                    <a:pt x="21600" y="9456"/>
                  </a:lnTo>
                  <a:lnTo>
                    <a:pt x="9357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9" name="1363799310_progulka-po-baykalu-18.jpg" descr="1363799310_progulka-po-baykalu-18.jpg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9891315" y="137623"/>
              <a:ext cx="6248004" cy="3576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2"/>
                  </a:lnTo>
                  <a:lnTo>
                    <a:pt x="11950" y="16667"/>
                  </a:ln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ln w="12700">
              <a:miter lim="400000"/>
            </a:ln>
          </p:spPr>
        </p:pic>
        <p:pic>
          <p:nvPicPr>
            <p:cNvPr id="10" name="steve-halama-369633.jpg" descr="steve-halama-369633.jpg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11253390" y="3049637"/>
              <a:ext cx="4875610" cy="2635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767" y="0"/>
                  </a:moveTo>
                  <a:lnTo>
                    <a:pt x="0" y="9385"/>
                  </a:lnTo>
                  <a:lnTo>
                    <a:pt x="21600" y="21600"/>
                  </a:lnTo>
                  <a:lnTo>
                    <a:pt x="21600" y="6844"/>
                  </a:lnTo>
                  <a:lnTo>
                    <a:pt x="8767" y="0"/>
                  </a:lnTo>
                  <a:close/>
                </a:path>
              </a:pathLst>
            </a:custGeom>
            <a:ln w="12700">
              <a:miter lim="400000"/>
            </a:ln>
          </p:spPr>
        </p:pic>
      </p:grpSp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263937" y="4688629"/>
            <a:ext cx="9193898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титульной страницы</a:t>
            </a:r>
            <a:endParaRPr/>
          </a:p>
        </p:txBody>
      </p:sp>
      <p:pic>
        <p:nvPicPr>
          <p:cNvPr id="12" name="Рисунок 12"/>
          <p:cNvPicPr>
            <a:picLocks noChangeAspect="1"/>
          </p:cNvPicPr>
          <p:nvPr userDrawn="1"/>
        </p:nvPicPr>
        <p:blipFill>
          <a:blip r:embed="rId8"/>
          <a:stretch/>
        </p:blipFill>
        <p:spPr bwMode="auto">
          <a:xfrm>
            <a:off x="10684109" y="4581167"/>
            <a:ext cx="1125629" cy="1839515"/>
          </a:xfrm>
          <a:prstGeom prst="rect">
            <a:avLst/>
          </a:prstGeom>
        </p:spPr>
      </p:pic>
      <p:sp>
        <p:nvSpPr>
          <p:cNvPr id="13" name="Содержимое 2"/>
          <p:cNvSpPr>
            <a:spLocks noGrp="1"/>
          </p:cNvSpPr>
          <p:nvPr>
            <p:ph sz="quarter" idx="10" hasCustomPrompt="1"/>
          </p:nvPr>
        </p:nvSpPr>
        <p:spPr bwMode="auto">
          <a:xfrm>
            <a:off x="263937" y="5877097"/>
            <a:ext cx="9191625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150" b="0" i="0" u="none" strike="noStrike" cap="none" spc="0">
                <a:ln>
                  <a:noFill/>
                </a:ln>
                <a:solidFill>
                  <a:srgbClr val="0B503F"/>
                </a:solidFill>
                <a:latin typeface="Navigo-Regular"/>
                <a:ea typeface="Navigo-Regular"/>
                <a:cs typeface="Navigo-Regular"/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4" name="Номер слайда 2"/>
          <p:cNvSpPr>
            <a:spLocks noGrp="1"/>
          </p:cNvSpPr>
          <p:nvPr>
            <p:ph type="sldNum" sz="quarter" idx="11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6170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-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5" name="jay-mantri-4033.jpg" descr="jay-mantri-4033.jp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90810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444831" y="4703669"/>
            <a:ext cx="9932050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титульной страницы</a:t>
            </a:r>
            <a:endParaRPr/>
          </a:p>
        </p:txBody>
      </p:sp>
      <p:sp>
        <p:nvSpPr>
          <p:cNvPr id="7" name="Содержимое 2"/>
          <p:cNvSpPr>
            <a:spLocks noGrp="1"/>
          </p:cNvSpPr>
          <p:nvPr>
            <p:ph sz="quarter" idx="11" hasCustomPrompt="1"/>
          </p:nvPr>
        </p:nvSpPr>
        <p:spPr bwMode="auto">
          <a:xfrm>
            <a:off x="444831" y="5892137"/>
            <a:ext cx="9929596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150" b="0" i="0" u="none" strike="noStrike" cap="none" spc="0">
                <a:ln>
                  <a:noFill/>
                </a:ln>
                <a:solidFill>
                  <a:schemeClr val="bg1"/>
                </a:solidFill>
                <a:latin typeface="Navigo-Regular"/>
                <a:ea typeface="Navigo-Regular"/>
                <a:cs typeface="Navigo-Regular"/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8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pic>
        <p:nvPicPr>
          <p:cNvPr id="9" name="Рисунок 9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58815" y="533347"/>
            <a:ext cx="2217722" cy="1098442"/>
          </a:xfrm>
          <a:prstGeom prst="rect">
            <a:avLst/>
          </a:prstGeom>
        </p:spPr>
      </p:pic>
      <p:sp>
        <p:nvSpPr>
          <p:cNvPr id="10" name="Номер слайда 2"/>
          <p:cNvSpPr txBox="1"/>
          <p:nvPr userDrawn="1"/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05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700"/>
              <a:t>‹#›</a:t>
            </a:fld>
            <a:endParaRPr lang="uk-UA" sz="700"/>
          </a:p>
        </p:txBody>
      </p:sp>
    </p:spTree>
    <p:extLst>
      <p:ext uri="{BB962C8B-B14F-4D97-AF65-F5344CB8AC3E}">
        <p14:creationId xmlns:p14="http://schemas.microsoft.com/office/powerpoint/2010/main" val="36128405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-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5" name="Изображение 3" descr="Снимок экрана 2018-07-23 в 1.38.05.png"/>
          <p:cNvPicPr/>
          <p:nvPr userDrawn="1"/>
        </p:nvPicPr>
        <p:blipFill>
          <a:blip r:embed="rId2"/>
          <a:stretch/>
        </p:blipFill>
        <p:spPr bwMode="auto">
          <a:xfrm>
            <a:off x="-36984" y="-9255"/>
            <a:ext cx="12257999" cy="6902887"/>
          </a:xfrm>
          <a:prstGeom prst="rect">
            <a:avLst/>
          </a:prstGeom>
        </p:spPr>
      </p:pic>
      <p:pic>
        <p:nvPicPr>
          <p:cNvPr id="6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12822" y="0"/>
            <a:ext cx="2432447" cy="2189203"/>
          </a:xfrm>
          <a:prstGeom prst="rect">
            <a:avLst/>
          </a:prstGeom>
        </p:spPr>
      </p:pic>
      <p:grpSp>
        <p:nvGrpSpPr>
          <p:cNvPr id="7" name="Группа 7"/>
          <p:cNvGrpSpPr/>
          <p:nvPr userDrawn="1"/>
        </p:nvGrpSpPr>
        <p:grpSpPr bwMode="auto">
          <a:xfrm>
            <a:off x="-2" y="4192555"/>
            <a:ext cx="12224291" cy="2723981"/>
            <a:chOff x="-2" y="5933376"/>
            <a:chExt cx="16299054" cy="4035528"/>
          </a:xfrm>
        </p:grpSpPr>
        <p:sp>
          <p:nvSpPr>
            <p:cNvPr id="8" name="Линия"/>
            <p:cNvSpPr/>
            <p:nvPr/>
          </p:nvSpPr>
          <p:spPr bwMode="auto">
            <a:xfrm flipV="1">
              <a:off x="-2" y="5933376"/>
              <a:ext cx="3848405" cy="3421435"/>
            </a:xfrm>
            <a:prstGeom prst="line">
              <a:avLst/>
            </a:prstGeom>
            <a:grpFill/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9" name="Линия"/>
            <p:cNvSpPr/>
            <p:nvPr/>
          </p:nvSpPr>
          <p:spPr bwMode="auto">
            <a:xfrm>
              <a:off x="3625146" y="7844904"/>
              <a:ext cx="2412718" cy="2124000"/>
            </a:xfrm>
            <a:prstGeom prst="line">
              <a:avLst/>
            </a:prstGeom>
            <a:grpFill/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0" name="Линия"/>
            <p:cNvSpPr/>
            <p:nvPr/>
          </p:nvSpPr>
          <p:spPr bwMode="auto">
            <a:xfrm flipV="1">
              <a:off x="0" y="7157456"/>
              <a:ext cx="16299051" cy="886539"/>
            </a:xfrm>
            <a:prstGeom prst="line">
              <a:avLst/>
            </a:prstGeom>
            <a:grpFill/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1" name="Линия"/>
            <p:cNvSpPr/>
            <p:nvPr/>
          </p:nvSpPr>
          <p:spPr bwMode="auto">
            <a:xfrm>
              <a:off x="3839239" y="5945121"/>
              <a:ext cx="8322827" cy="3995996"/>
            </a:xfrm>
            <a:prstGeom prst="line">
              <a:avLst/>
            </a:prstGeom>
            <a:grpFill/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</p:grpSp>
      <p:sp>
        <p:nvSpPr>
          <p:cNvPr id="12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3480741" y="713978"/>
            <a:ext cx="8070487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титульной страницы</a:t>
            </a:r>
            <a:endParaRPr/>
          </a:p>
        </p:txBody>
      </p:sp>
      <p:sp>
        <p:nvSpPr>
          <p:cNvPr id="13" name="Содержимое 2"/>
          <p:cNvSpPr>
            <a:spLocks noGrp="1"/>
          </p:cNvSpPr>
          <p:nvPr>
            <p:ph sz="quarter" idx="11" hasCustomPrompt="1"/>
          </p:nvPr>
        </p:nvSpPr>
        <p:spPr bwMode="auto">
          <a:xfrm>
            <a:off x="3480740" y="1947563"/>
            <a:ext cx="8068493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150" b="0" i="0" u="none" strike="noStrike" cap="none" spc="0">
                <a:ln>
                  <a:noFill/>
                </a:ln>
                <a:solidFill>
                  <a:schemeClr val="bg1"/>
                </a:solidFill>
                <a:latin typeface="Navigo-Regular"/>
                <a:ea typeface="Navigo-Regular"/>
                <a:cs typeface="Navigo-Regular"/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4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sp>
        <p:nvSpPr>
          <p:cNvPr id="15" name="Номер слайда 2"/>
          <p:cNvSpPr txBox="1"/>
          <p:nvPr userDrawn="1"/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05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700"/>
              <a:t>‹#›</a:t>
            </a:fld>
            <a:endParaRPr lang="uk-UA" sz="700"/>
          </a:p>
        </p:txBody>
      </p:sp>
    </p:spTree>
    <p:extLst>
      <p:ext uri="{BB962C8B-B14F-4D97-AF65-F5344CB8AC3E}">
        <p14:creationId xmlns:p14="http://schemas.microsoft.com/office/powerpoint/2010/main" val="30051168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-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6" descr="Снимок экрана 2018-07-23 в 1.48.58.png"/>
          <p:cNvPicPr>
            <a:picLocks noChangeAspect="1"/>
          </p:cNvPicPr>
          <p:nvPr userDrawn="1"/>
        </p:nvPicPr>
        <p:blipFill>
          <a:blip r:embed="rId2"/>
          <a:srcRect r="-1"/>
          <a:stretch/>
        </p:blipFill>
        <p:spPr bwMode="auto">
          <a:xfrm>
            <a:off x="1" y="-15587"/>
            <a:ext cx="12232409" cy="6873586"/>
          </a:xfrm>
          <a:prstGeom prst="rect">
            <a:avLst/>
          </a:prstGeom>
        </p:spPr>
      </p:pic>
      <p:sp>
        <p:nvSpPr>
          <p:cNvPr id="5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sp>
        <p:nvSpPr>
          <p:cNvPr id="6" name="Google Shape;10;p2"/>
          <p:cNvSpPr/>
          <p:nvPr userDrawn="1"/>
        </p:nvSpPr>
        <p:spPr bwMode="auto">
          <a:xfrm>
            <a:off x="-18518" y="-18984"/>
            <a:ext cx="9905577" cy="6862455"/>
          </a:xfrm>
          <a:custGeom>
            <a:avLst/>
            <a:gdLst/>
            <a:ahLst/>
            <a:cxnLst/>
            <a:rect l="0" t="0" r="0" b="0"/>
            <a:pathLst>
              <a:path w="283042" h="206400" extrusionOk="0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1E5646">
              <a:alpha val="64620"/>
            </a:srgbClr>
          </a:solidFill>
          <a:ln>
            <a:noFill/>
          </a:ln>
        </p:spPr>
      </p:sp>
      <p:pic>
        <p:nvPicPr>
          <p:cNvPr id="7" name="Рисунок 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-50804" y="370200"/>
            <a:ext cx="2438405" cy="2070783"/>
          </a:xfrm>
          <a:prstGeom prst="rect">
            <a:avLst/>
          </a:prstGeom>
        </p:spPr>
      </p:pic>
      <p:sp>
        <p:nvSpPr>
          <p:cNvPr id="8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540611" y="3172486"/>
            <a:ext cx="5174012" cy="221801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титульной страницы</a:t>
            </a:r>
            <a:endParaRPr/>
          </a:p>
        </p:txBody>
      </p:sp>
      <p:sp>
        <p:nvSpPr>
          <p:cNvPr id="9" name="Линия"/>
          <p:cNvSpPr/>
          <p:nvPr userDrawn="1"/>
        </p:nvSpPr>
        <p:spPr bwMode="auto">
          <a:xfrm flipH="1">
            <a:off x="8334374" y="5400675"/>
            <a:ext cx="3857626" cy="1457326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endParaRPr sz="1350"/>
          </a:p>
        </p:txBody>
      </p:sp>
      <p:sp>
        <p:nvSpPr>
          <p:cNvPr id="10" name="Линия"/>
          <p:cNvSpPr/>
          <p:nvPr userDrawn="1"/>
        </p:nvSpPr>
        <p:spPr bwMode="auto">
          <a:xfrm>
            <a:off x="10358437" y="0"/>
            <a:ext cx="1833563" cy="3621882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11" name="Линия"/>
          <p:cNvSpPr/>
          <p:nvPr userDrawn="1"/>
        </p:nvSpPr>
        <p:spPr bwMode="auto">
          <a:xfrm flipV="1">
            <a:off x="10120313" y="1143000"/>
            <a:ext cx="2112097" cy="5714998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522085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-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 userDrawn="1"/>
        </p:nvSpPr>
        <p:spPr bwMode="auto">
          <a:xfrm>
            <a:off x="5190" y="3304539"/>
            <a:ext cx="12191999" cy="300658"/>
          </a:xfrm>
          <a:prstGeom prst="rect">
            <a:avLst/>
          </a:prstGeom>
          <a:solidFill>
            <a:srgbClr val="872656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5" name="Группа 5"/>
          <p:cNvGrpSpPr/>
          <p:nvPr userDrawn="1"/>
        </p:nvGrpSpPr>
        <p:grpSpPr bwMode="auto">
          <a:xfrm>
            <a:off x="0" y="0"/>
            <a:ext cx="12192000" cy="6909737"/>
            <a:chOff x="0" y="-1"/>
            <a:chExt cx="16256000" cy="10236648"/>
          </a:xfrm>
        </p:grpSpPr>
        <p:sp>
          <p:nvSpPr>
            <p:cNvPr id="6" name="Линия"/>
            <p:cNvSpPr/>
            <p:nvPr/>
          </p:nvSpPr>
          <p:spPr bwMode="auto">
            <a:xfrm>
              <a:off x="5588000" y="0"/>
              <a:ext cx="4267162" cy="10236647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7" name="Линия"/>
            <p:cNvSpPr/>
            <p:nvPr/>
          </p:nvSpPr>
          <p:spPr bwMode="auto">
            <a:xfrm>
              <a:off x="0" y="4673600"/>
              <a:ext cx="16256000" cy="3361813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8" name="Линия"/>
            <p:cNvSpPr/>
            <p:nvPr/>
          </p:nvSpPr>
          <p:spPr bwMode="auto">
            <a:xfrm flipV="1">
              <a:off x="10562805" y="-1"/>
              <a:ext cx="2060995" cy="6847961"/>
            </a:xfrm>
            <a:prstGeom prst="line">
              <a:avLst/>
            </a:prstGeom>
            <a:grpFill/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</p:grpSp>
      <p:pic>
        <p:nvPicPr>
          <p:cNvPr id="9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1623666" y="145177"/>
            <a:ext cx="402074" cy="361866"/>
          </a:xfrm>
          <a:prstGeom prst="rect">
            <a:avLst/>
          </a:prstGeom>
        </p:spPr>
      </p:pic>
      <p:sp>
        <p:nvSpPr>
          <p:cNvPr id="10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383384" y="382791"/>
            <a:ext cx="3569492" cy="26465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раздела</a:t>
            </a:r>
            <a:endParaRPr/>
          </a:p>
        </p:txBody>
      </p:sp>
      <p:sp>
        <p:nvSpPr>
          <p:cNvPr id="11" name="Содержимое 2"/>
          <p:cNvSpPr>
            <a:spLocks noGrp="1"/>
          </p:cNvSpPr>
          <p:nvPr>
            <p:ph sz="quarter" idx="11" hasCustomPrompt="1"/>
          </p:nvPr>
        </p:nvSpPr>
        <p:spPr bwMode="auto">
          <a:xfrm>
            <a:off x="383384" y="4199106"/>
            <a:ext cx="3569492" cy="61864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150" b="0" i="0" u="none" strike="noStrike" cap="none" spc="0">
                <a:ln>
                  <a:noFill/>
                </a:ln>
                <a:solidFill>
                  <a:schemeClr val="bg1"/>
                </a:solidFill>
                <a:latin typeface="Navigo-Regular"/>
                <a:ea typeface="Navigo-Regular"/>
                <a:cs typeface="Navigo-Regular"/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52477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Заголовок раздела-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 descr="mike-dennler-173199-unsplash.jpg"/>
          <p:cNvPicPr>
            <a:picLocks noChangeAspect="1"/>
          </p:cNvPicPr>
          <p:nvPr userDrawn="1"/>
        </p:nvPicPr>
        <p:blipFill>
          <a:blip r:embed="rId2"/>
          <a:srcRect t="6671"/>
          <a:stretch/>
        </p:blipFill>
        <p:spPr bwMode="auto">
          <a:xfrm>
            <a:off x="-56035" y="0"/>
            <a:ext cx="12313501" cy="6895271"/>
          </a:xfrm>
          <a:prstGeom prst="rect">
            <a:avLst/>
          </a:prstGeom>
        </p:spPr>
      </p:pic>
      <p:sp>
        <p:nvSpPr>
          <p:cNvPr id="5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11921834" y="94752"/>
            <a:ext cx="155601" cy="1200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6" name="Полилиния 4"/>
          <p:cNvSpPr/>
          <p:nvPr userDrawn="1"/>
        </p:nvSpPr>
        <p:spPr bwMode="auto">
          <a:xfrm>
            <a:off x="4748213" y="3284386"/>
            <a:ext cx="7785100" cy="300658"/>
          </a:xfrm>
          <a:custGeom>
            <a:avLst/>
            <a:gdLst>
              <a:gd name="connsiteX0" fmla="*/ 0 w 10380133"/>
              <a:gd name="connsiteY0" fmla="*/ 67733 h 10380133"/>
              <a:gd name="connsiteX1" fmla="*/ 2641600 w 10380133"/>
              <a:gd name="connsiteY1" fmla="*/ 7382933 h 10380133"/>
              <a:gd name="connsiteX2" fmla="*/ 1490133 w 10380133"/>
              <a:gd name="connsiteY2" fmla="*/ 10380133 h 10380133"/>
              <a:gd name="connsiteX3" fmla="*/ 10041467 w 10380133"/>
              <a:gd name="connsiteY3" fmla="*/ 10380133 h 10380133"/>
              <a:gd name="connsiteX4" fmla="*/ 10041467 w 10380133"/>
              <a:gd name="connsiteY4" fmla="*/ 0 h 10380133"/>
              <a:gd name="connsiteX5" fmla="*/ 10380133 w 10380133"/>
              <a:gd name="connsiteY5" fmla="*/ 0 h 10380133"/>
              <a:gd name="connsiteX6" fmla="*/ 0 w 10380133"/>
              <a:gd name="connsiteY6" fmla="*/ 67733 h 1038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80133" h="10380133" extrusionOk="0">
                <a:moveTo>
                  <a:pt x="0" y="67733"/>
                </a:moveTo>
                <a:lnTo>
                  <a:pt x="2641600" y="7382933"/>
                </a:lnTo>
                <a:lnTo>
                  <a:pt x="1490133" y="10380133"/>
                </a:lnTo>
                <a:lnTo>
                  <a:pt x="10041467" y="10380133"/>
                </a:lnTo>
                <a:lnTo>
                  <a:pt x="10041467" y="0"/>
                </a:lnTo>
                <a:lnTo>
                  <a:pt x="10380133" y="0"/>
                </a:lnTo>
                <a:lnTo>
                  <a:pt x="0" y="67733"/>
                </a:lnTo>
                <a:close/>
              </a:path>
            </a:pathLst>
          </a:custGeom>
          <a:solidFill>
            <a:srgbClr val="1E5646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6953251" y="4199106"/>
            <a:ext cx="4968584" cy="12444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раздела</a:t>
            </a:r>
            <a:endParaRPr/>
          </a:p>
        </p:txBody>
      </p:sp>
      <p:sp>
        <p:nvSpPr>
          <p:cNvPr id="8" name="Содержимое 2"/>
          <p:cNvSpPr>
            <a:spLocks noGrp="1"/>
          </p:cNvSpPr>
          <p:nvPr>
            <p:ph sz="quarter" idx="11" hasCustomPrompt="1"/>
          </p:nvPr>
        </p:nvSpPr>
        <p:spPr bwMode="auto">
          <a:xfrm>
            <a:off x="6953250" y="5524976"/>
            <a:ext cx="4968584" cy="73294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150" b="0" i="0" u="none" strike="noStrike" cap="none" spc="0">
                <a:ln>
                  <a:noFill/>
                </a:ln>
                <a:solidFill>
                  <a:schemeClr val="bg1"/>
                </a:solidFill>
                <a:latin typeface="Navigo-Regular"/>
                <a:ea typeface="Navigo-Regular"/>
                <a:cs typeface="Navigo-Regular"/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pic>
        <p:nvPicPr>
          <p:cNvPr id="9" name="Рисунок 12"/>
          <p:cNvPicPr>
            <a:picLocks noChangeAspect="1"/>
          </p:cNvPicPr>
          <p:nvPr userDrawn="1"/>
        </p:nvPicPr>
        <p:blipFill>
          <a:blip r:embed="rId3"/>
          <a:srcRect b="33877"/>
          <a:stretch/>
        </p:blipFill>
        <p:spPr bwMode="auto">
          <a:xfrm>
            <a:off x="261840" y="231577"/>
            <a:ext cx="656791" cy="709718"/>
          </a:xfrm>
          <a:prstGeom prst="rect">
            <a:avLst/>
          </a:prstGeom>
        </p:spPr>
      </p:pic>
      <p:sp>
        <p:nvSpPr>
          <p:cNvPr id="10" name="Номер слайда 2"/>
          <p:cNvSpPr txBox="1"/>
          <p:nvPr userDrawn="1"/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05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700"/>
              <a:t>‹#›</a:t>
            </a:fld>
            <a:endParaRPr lang="uk-UA" sz="700"/>
          </a:p>
        </p:txBody>
      </p:sp>
    </p:spTree>
    <p:extLst>
      <p:ext uri="{BB962C8B-B14F-4D97-AF65-F5344CB8AC3E}">
        <p14:creationId xmlns:p14="http://schemas.microsoft.com/office/powerpoint/2010/main" val="12160349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-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0" descr="vyacheslav-argenberg-422451-unsplash.jp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92" y="0"/>
            <a:ext cx="12215621" cy="7321043"/>
          </a:xfrm>
          <a:prstGeom prst="rect">
            <a:avLst/>
          </a:prstGeom>
        </p:spPr>
      </p:pic>
      <p:sp>
        <p:nvSpPr>
          <p:cNvPr id="5" name="Название 1"/>
          <p:cNvSpPr>
            <a:spLocks noGrp="1"/>
          </p:cNvSpPr>
          <p:nvPr>
            <p:ph type="title" hasCustomPrompt="1"/>
          </p:nvPr>
        </p:nvSpPr>
        <p:spPr bwMode="auto">
          <a:xfrm>
            <a:off x="4914613" y="639758"/>
            <a:ext cx="6306323" cy="1888848"/>
          </a:xfrm>
          <a:prstGeom prst="rect">
            <a:avLst/>
          </a:prstGeom>
        </p:spPr>
        <p:txBody>
          <a:bodyPr vert="horz"/>
          <a:lstStyle>
            <a:lvl1pPr algn="l">
              <a:defRPr sz="365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 </a:t>
            </a:r>
            <a:br>
              <a:rPr lang="ru-RU"/>
            </a:br>
            <a:r>
              <a:rPr lang="ru-RU"/>
              <a:t>раздела</a:t>
            </a:r>
            <a:endParaRPr/>
          </a:p>
        </p:txBody>
      </p:sp>
      <p:grpSp>
        <p:nvGrpSpPr>
          <p:cNvPr id="6" name="Группа"/>
          <p:cNvGrpSpPr/>
          <p:nvPr userDrawn="1"/>
        </p:nvGrpSpPr>
        <p:grpSpPr bwMode="auto">
          <a:xfrm>
            <a:off x="-129869" y="4240825"/>
            <a:ext cx="12457100" cy="3476679"/>
            <a:chOff x="0" y="-353225"/>
            <a:chExt cx="16609464" cy="5150633"/>
          </a:xfrm>
        </p:grpSpPr>
        <p:sp>
          <p:nvSpPr>
            <p:cNvPr id="7" name="Фигура"/>
            <p:cNvSpPr/>
            <p:nvPr/>
          </p:nvSpPr>
          <p:spPr bwMode="auto">
            <a:xfrm>
              <a:off x="143217" y="121856"/>
              <a:ext cx="16339213" cy="4114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132"/>
                  </a:lnTo>
                  <a:lnTo>
                    <a:pt x="4684" y="11963"/>
                  </a:lnTo>
                  <a:lnTo>
                    <a:pt x="21600" y="0"/>
                  </a:lnTo>
                  <a:lnTo>
                    <a:pt x="21600" y="2148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1D5646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2916" tIns="52916" rIns="52916" bIns="52916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1500"/>
            </a:p>
          </p:txBody>
        </p:sp>
        <p:sp>
          <p:nvSpPr>
            <p:cNvPr id="8" name="Линия"/>
            <p:cNvSpPr/>
            <p:nvPr/>
          </p:nvSpPr>
          <p:spPr bwMode="auto">
            <a:xfrm flipH="1" flipV="1">
              <a:off x="20777" y="2114676"/>
              <a:ext cx="7521040" cy="103670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9" name="Линия"/>
            <p:cNvSpPr/>
            <p:nvPr/>
          </p:nvSpPr>
          <p:spPr bwMode="auto">
            <a:xfrm>
              <a:off x="0" y="370131"/>
              <a:ext cx="6216246" cy="4224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4682"/>
                  </a:lnTo>
                  <a:lnTo>
                    <a:pt x="20021" y="21134"/>
                  </a:lnTo>
                  <a:lnTo>
                    <a:pt x="8948" y="21282"/>
                  </a:lnTo>
                  <a:lnTo>
                    <a:pt x="47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0" name="Линия"/>
            <p:cNvSpPr/>
            <p:nvPr/>
          </p:nvSpPr>
          <p:spPr bwMode="auto">
            <a:xfrm>
              <a:off x="7514676" y="-333043"/>
              <a:ext cx="9094788" cy="478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21"/>
                  </a:moveTo>
                  <a:lnTo>
                    <a:pt x="21600" y="21464"/>
                  </a:lnTo>
                  <a:lnTo>
                    <a:pt x="21499" y="10965"/>
                  </a:lnTo>
                  <a:lnTo>
                    <a:pt x="12068" y="21600"/>
                  </a:lnTo>
                  <a:lnTo>
                    <a:pt x="5072" y="0"/>
                  </a:lnTo>
                  <a:lnTo>
                    <a:pt x="21596" y="1118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1" name="Линия"/>
            <p:cNvSpPr/>
            <p:nvPr/>
          </p:nvSpPr>
          <p:spPr bwMode="auto">
            <a:xfrm>
              <a:off x="6009064" y="-353225"/>
              <a:ext cx="3669692" cy="515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743"/>
                  </a:lnTo>
                  <a:lnTo>
                    <a:pt x="5169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2" name="Линия"/>
            <p:cNvSpPr/>
            <p:nvPr/>
          </p:nvSpPr>
          <p:spPr bwMode="auto">
            <a:xfrm>
              <a:off x="6200292" y="370814"/>
              <a:ext cx="10324680" cy="3475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52"/>
                  </a:moveTo>
                  <a:lnTo>
                    <a:pt x="15422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</p:grp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rcRect r="51250"/>
          <a:stretch/>
        </p:blipFill>
        <p:spPr bwMode="auto">
          <a:xfrm>
            <a:off x="4087686" y="621133"/>
            <a:ext cx="615845" cy="625702"/>
          </a:xfrm>
          <a:prstGeom prst="rect">
            <a:avLst/>
          </a:prstGeom>
        </p:spPr>
      </p:pic>
      <p:sp>
        <p:nvSpPr>
          <p:cNvPr id="1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70668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-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122122" y="3481349"/>
            <a:ext cx="6294665" cy="300658"/>
          </a:xfrm>
          <a:custGeom>
            <a:avLst/>
            <a:gdLst>
              <a:gd name="connsiteX0" fmla="*/ 32657 w 8392886"/>
              <a:gd name="connsiteY0" fmla="*/ 16329 h 9225643"/>
              <a:gd name="connsiteX1" fmla="*/ 5241472 w 8392886"/>
              <a:gd name="connsiteY1" fmla="*/ 0 h 9225643"/>
              <a:gd name="connsiteX2" fmla="*/ 8392886 w 8392886"/>
              <a:gd name="connsiteY2" fmla="*/ 6678386 h 9225643"/>
              <a:gd name="connsiteX3" fmla="*/ 7788729 w 8392886"/>
              <a:gd name="connsiteY3" fmla="*/ 9225643 h 9225643"/>
              <a:gd name="connsiteX4" fmla="*/ 0 w 8392886"/>
              <a:gd name="connsiteY4" fmla="*/ 9209315 h 9225643"/>
              <a:gd name="connsiteX5" fmla="*/ 0 w 8392886"/>
              <a:gd name="connsiteY5" fmla="*/ 32657 h 9225643"/>
              <a:gd name="connsiteX6" fmla="*/ 32657 w 8392886"/>
              <a:gd name="connsiteY6" fmla="*/ 16329 h 92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2886" h="9225643" extrusionOk="0">
                <a:moveTo>
                  <a:pt x="32657" y="16329"/>
                </a:moveTo>
                <a:lnTo>
                  <a:pt x="5241472" y="0"/>
                </a:lnTo>
                <a:lnTo>
                  <a:pt x="8392886" y="6678386"/>
                </a:lnTo>
                <a:lnTo>
                  <a:pt x="7788729" y="9225643"/>
                </a:lnTo>
                <a:lnTo>
                  <a:pt x="0" y="9209315"/>
                </a:lnTo>
                <a:lnTo>
                  <a:pt x="0" y="32657"/>
                </a:lnTo>
                <a:lnTo>
                  <a:pt x="32657" y="16329"/>
                </a:lnTo>
                <a:close/>
              </a:path>
            </a:pathLst>
          </a:custGeom>
          <a:blipFill>
            <a:blip r:embed="rId2"/>
            <a:stretch/>
          </a:blip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олилиния 6"/>
          <p:cNvSpPr/>
          <p:nvPr userDrawn="1"/>
        </p:nvSpPr>
        <p:spPr bwMode="auto">
          <a:xfrm>
            <a:off x="122122" y="3481349"/>
            <a:ext cx="6294665" cy="300658"/>
          </a:xfrm>
          <a:custGeom>
            <a:avLst/>
            <a:gdLst>
              <a:gd name="connsiteX0" fmla="*/ 32657 w 8392886"/>
              <a:gd name="connsiteY0" fmla="*/ 16329 h 9225643"/>
              <a:gd name="connsiteX1" fmla="*/ 5241472 w 8392886"/>
              <a:gd name="connsiteY1" fmla="*/ 0 h 9225643"/>
              <a:gd name="connsiteX2" fmla="*/ 8392886 w 8392886"/>
              <a:gd name="connsiteY2" fmla="*/ 6678386 h 9225643"/>
              <a:gd name="connsiteX3" fmla="*/ 7788729 w 8392886"/>
              <a:gd name="connsiteY3" fmla="*/ 9225643 h 9225643"/>
              <a:gd name="connsiteX4" fmla="*/ 0 w 8392886"/>
              <a:gd name="connsiteY4" fmla="*/ 9209315 h 9225643"/>
              <a:gd name="connsiteX5" fmla="*/ 0 w 8392886"/>
              <a:gd name="connsiteY5" fmla="*/ 32657 h 9225643"/>
              <a:gd name="connsiteX6" fmla="*/ 32657 w 8392886"/>
              <a:gd name="connsiteY6" fmla="*/ 16329 h 92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2886" h="9225643" extrusionOk="0">
                <a:moveTo>
                  <a:pt x="32657" y="16329"/>
                </a:moveTo>
                <a:lnTo>
                  <a:pt x="5241472" y="0"/>
                </a:lnTo>
                <a:lnTo>
                  <a:pt x="8392886" y="6678386"/>
                </a:lnTo>
                <a:lnTo>
                  <a:pt x="7788729" y="9225643"/>
                </a:lnTo>
                <a:lnTo>
                  <a:pt x="0" y="9209315"/>
                </a:lnTo>
                <a:lnTo>
                  <a:pt x="0" y="32657"/>
                </a:lnTo>
                <a:lnTo>
                  <a:pt x="32657" y="16329"/>
                </a:lnTo>
                <a:close/>
              </a:path>
            </a:pathLst>
          </a:custGeom>
          <a:blipFill>
            <a:blip r:embed="rId2"/>
            <a:stretch/>
          </a:blip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6702537" y="518024"/>
            <a:ext cx="4917963" cy="11602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650" b="1" i="0">
                <a:solidFill>
                  <a:schemeClr val="tx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</a:t>
            </a:r>
            <a:br>
              <a:rPr lang="ru-RU" b="1">
                <a:latin typeface="Navigo"/>
                <a:ea typeface="Navigo"/>
              </a:rPr>
            </a:br>
            <a:r>
              <a:rPr lang="ru-RU" b="1">
                <a:latin typeface="Navigo"/>
                <a:ea typeface="Navigo"/>
              </a:rPr>
              <a:t>слайда</a:t>
            </a:r>
            <a:endParaRPr/>
          </a:p>
        </p:txBody>
      </p:sp>
      <p:sp>
        <p:nvSpPr>
          <p:cNvPr id="7" name="Текст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702028" y="1868806"/>
            <a:ext cx="4918514" cy="312039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8" name="Текст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702028" y="5186364"/>
            <a:ext cx="4918514" cy="1011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Но не перегружайте слайды большим количеством текста</a:t>
            </a:r>
            <a:endParaRPr/>
          </a:p>
        </p:txBody>
      </p:sp>
      <p:pic>
        <p:nvPicPr>
          <p:cNvPr id="9" name="Рисунок 3"/>
          <p:cNvPicPr>
            <a:picLocks noChangeAspect="1"/>
          </p:cNvPicPr>
          <p:nvPr userDrawn="1"/>
        </p:nvPicPr>
        <p:blipFill>
          <a:blip r:embed="rId3"/>
          <a:srcRect t="17660" r="49447" b="23337"/>
          <a:stretch/>
        </p:blipFill>
        <p:spPr bwMode="auto">
          <a:xfrm>
            <a:off x="320774" y="621926"/>
            <a:ext cx="608075" cy="638736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23306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-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Группа"/>
          <p:cNvGrpSpPr/>
          <p:nvPr userDrawn="1"/>
        </p:nvGrpSpPr>
        <p:grpSpPr bwMode="auto">
          <a:xfrm rot="16199999">
            <a:off x="6191845" y="770820"/>
            <a:ext cx="7003280" cy="5379930"/>
            <a:chOff x="1" y="-353225"/>
            <a:chExt cx="16633809" cy="4948295"/>
          </a:xfrm>
        </p:grpSpPr>
        <p:sp>
          <p:nvSpPr>
            <p:cNvPr id="5" name="Фигура"/>
            <p:cNvSpPr/>
            <p:nvPr userDrawn="1"/>
          </p:nvSpPr>
          <p:spPr bwMode="auto">
            <a:xfrm>
              <a:off x="141665" y="368570"/>
              <a:ext cx="16449071" cy="4097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132"/>
                  </a:lnTo>
                  <a:lnTo>
                    <a:pt x="4684" y="11963"/>
                  </a:lnTo>
                  <a:lnTo>
                    <a:pt x="21600" y="0"/>
                  </a:lnTo>
                  <a:lnTo>
                    <a:pt x="21600" y="2148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1D5646"/>
            </a:solidFill>
            <a:ln w="12700" cap="flat">
              <a:noFill/>
              <a:miter lim="400000"/>
            </a:ln>
            <a:effectLst/>
          </p:spPr>
          <p:txBody>
            <a:bodyPr wrap="square" lIns="52916" tIns="52916" rIns="52916" bIns="52916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</a:defRPr>
              </a:pPr>
              <a:endParaRPr sz="1500"/>
            </a:p>
          </p:txBody>
        </p:sp>
        <p:sp>
          <p:nvSpPr>
            <p:cNvPr id="6" name="Линия"/>
            <p:cNvSpPr/>
            <p:nvPr/>
          </p:nvSpPr>
          <p:spPr bwMode="auto">
            <a:xfrm flipH="1" flipV="1">
              <a:off x="20777" y="2114676"/>
              <a:ext cx="7521040" cy="103670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7" name="Линия"/>
            <p:cNvSpPr/>
            <p:nvPr/>
          </p:nvSpPr>
          <p:spPr bwMode="auto">
            <a:xfrm>
              <a:off x="1" y="370130"/>
              <a:ext cx="6216246" cy="4224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4682"/>
                  </a:lnTo>
                  <a:lnTo>
                    <a:pt x="20021" y="21134"/>
                  </a:lnTo>
                  <a:lnTo>
                    <a:pt x="8948" y="21282"/>
                  </a:lnTo>
                  <a:lnTo>
                    <a:pt x="47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8" name="Линия"/>
            <p:cNvSpPr/>
            <p:nvPr/>
          </p:nvSpPr>
          <p:spPr bwMode="auto">
            <a:xfrm>
              <a:off x="7514677" y="-333043"/>
              <a:ext cx="9119134" cy="478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21"/>
                  </a:moveTo>
                  <a:lnTo>
                    <a:pt x="21600" y="21464"/>
                  </a:lnTo>
                  <a:lnTo>
                    <a:pt x="21499" y="10965"/>
                  </a:lnTo>
                  <a:lnTo>
                    <a:pt x="12068" y="21600"/>
                  </a:lnTo>
                  <a:lnTo>
                    <a:pt x="5072" y="0"/>
                  </a:lnTo>
                  <a:lnTo>
                    <a:pt x="21596" y="1118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9" name="Линия"/>
            <p:cNvSpPr/>
            <p:nvPr/>
          </p:nvSpPr>
          <p:spPr bwMode="auto">
            <a:xfrm>
              <a:off x="6009064" y="-353225"/>
              <a:ext cx="3669692" cy="4836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743"/>
                  </a:lnTo>
                  <a:lnTo>
                    <a:pt x="5169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sp>
          <p:nvSpPr>
            <p:cNvPr id="10" name="Линия"/>
            <p:cNvSpPr/>
            <p:nvPr/>
          </p:nvSpPr>
          <p:spPr bwMode="auto">
            <a:xfrm>
              <a:off x="6200292" y="370814"/>
              <a:ext cx="10324680" cy="3475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52"/>
                  </a:moveTo>
                  <a:lnTo>
                    <a:pt x="15422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</p:grpSp>
      <p:sp>
        <p:nvSpPr>
          <p:cNvPr id="11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916100" y="708547"/>
            <a:ext cx="4917963" cy="11602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650" b="1" i="0">
                <a:solidFill>
                  <a:schemeClr val="tx1"/>
                </a:solidFill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</a:t>
            </a:r>
            <a:br>
              <a:rPr lang="ru-RU" b="1">
                <a:latin typeface="Navigo"/>
                <a:ea typeface="Navigo"/>
              </a:rPr>
            </a:br>
            <a:r>
              <a:rPr lang="ru-RU" b="1">
                <a:latin typeface="Navigo"/>
                <a:ea typeface="Navigo"/>
              </a:rPr>
              <a:t>слайда</a:t>
            </a:r>
            <a:endParaRPr/>
          </a:p>
        </p:txBody>
      </p:sp>
      <p:sp>
        <p:nvSpPr>
          <p:cNvPr id="12" name="Текст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915591" y="2059328"/>
            <a:ext cx="4918514" cy="312039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915591" y="5376887"/>
            <a:ext cx="4918514" cy="1011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Но не перегружайте слайды большим количеством текста</a:t>
            </a:r>
            <a:endParaRPr/>
          </a:p>
        </p:txBody>
      </p:sp>
      <p:sp>
        <p:nvSpPr>
          <p:cNvPr id="1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030857" y="6388442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15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1429296" y="162672"/>
            <a:ext cx="402074" cy="3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344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-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 userDrawn="1"/>
        </p:nvSpPr>
        <p:spPr bwMode="auto">
          <a:xfrm>
            <a:off x="0" y="3278671"/>
            <a:ext cx="12192000" cy="300658"/>
          </a:xfrm>
          <a:prstGeom prst="rect">
            <a:avLst/>
          </a:prstGeom>
          <a:solidFill>
            <a:srgbClr val="38BCC3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1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114956" y="2091543"/>
            <a:ext cx="864053" cy="7776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268492" y="163693"/>
            <a:ext cx="402074" cy="361866"/>
          </a:xfrm>
          <a:prstGeom prst="rect">
            <a:avLst/>
          </a:prstGeom>
        </p:spPr>
      </p:pic>
      <p:sp>
        <p:nvSpPr>
          <p:cNvPr id="7" name="Текст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4861937" y="2059328"/>
            <a:ext cx="4918514" cy="3120390"/>
          </a:xfrm>
          <a:prstGeom prst="rect">
            <a:avLst/>
          </a:prstGeom>
        </p:spPr>
        <p:txBody>
          <a:bodyPr vert="horz"/>
          <a:lstStyle>
            <a:lvl1pPr marL="3000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endParaRPr lang="ru-RU"/>
          </a:p>
          <a:p>
            <a:pPr lvl="0">
              <a:defRPr/>
            </a:pPr>
            <a:endParaRPr lang="ru-RU"/>
          </a:p>
        </p:txBody>
      </p:sp>
      <p:sp>
        <p:nvSpPr>
          <p:cNvPr id="8" name="Текст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77057" y="3263061"/>
            <a:ext cx="3137588" cy="1916657"/>
          </a:xfrm>
          <a:prstGeom prst="rect">
            <a:avLst/>
          </a:prstGeom>
        </p:spPr>
        <p:txBody>
          <a:bodyPr vert="horz"/>
          <a:lstStyle>
            <a:lvl1pPr marL="0" marR="0" indent="0" algn="ctr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None/>
              <a:defRPr sz="295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 b="1">
                <a:latin typeface="Navigo"/>
                <a:ea typeface="Navigo"/>
              </a:rPr>
              <a:t>Заголовок</a:t>
            </a:r>
            <a:br>
              <a:rPr lang="ru-RU" b="1">
                <a:latin typeface="Navigo"/>
                <a:ea typeface="Navigo"/>
              </a:rPr>
            </a:br>
            <a:r>
              <a:rPr lang="ru-RU" b="1">
                <a:latin typeface="Navigo"/>
                <a:ea typeface="Navigo"/>
              </a:rPr>
              <a:t>слайда</a:t>
            </a:r>
            <a:endParaRPr lang="ru-RU"/>
          </a:p>
          <a:p>
            <a:pPr lvl="0">
              <a:defRPr/>
            </a:pPr>
            <a:endParaRPr lang="ru-RU"/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51023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-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 userDrawn="1"/>
        </p:nvSpPr>
        <p:spPr bwMode="auto">
          <a:xfrm>
            <a:off x="0" y="3278671"/>
            <a:ext cx="12192000" cy="300658"/>
          </a:xfrm>
          <a:prstGeom prst="rect">
            <a:avLst/>
          </a:prstGeom>
          <a:solidFill>
            <a:srgbClr val="38BCC3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олилиния 2"/>
          <p:cNvSpPr/>
          <p:nvPr userDrawn="1"/>
        </p:nvSpPr>
        <p:spPr bwMode="auto">
          <a:xfrm>
            <a:off x="-698046" y="-110218"/>
            <a:ext cx="7017203" cy="7131096"/>
          </a:xfrm>
          <a:custGeom>
            <a:avLst/>
            <a:gdLst>
              <a:gd name="connsiteX0" fmla="*/ 0 w 14956971"/>
              <a:gd name="connsiteY0" fmla="*/ 10564586 h 10564586"/>
              <a:gd name="connsiteX1" fmla="*/ 7037614 w 14956971"/>
              <a:gd name="connsiteY1" fmla="*/ 0 h 10564586"/>
              <a:gd name="connsiteX2" fmla="*/ 14956971 w 14956971"/>
              <a:gd name="connsiteY2" fmla="*/ 4637315 h 10564586"/>
              <a:gd name="connsiteX0" fmla="*/ 2318657 w 9356271"/>
              <a:gd name="connsiteY0" fmla="*/ 10564586 h 10564586"/>
              <a:gd name="connsiteX1" fmla="*/ 9356271 w 9356271"/>
              <a:gd name="connsiteY1" fmla="*/ 0 h 10564586"/>
              <a:gd name="connsiteX2" fmla="*/ 0 w 9356271"/>
              <a:gd name="connsiteY2" fmla="*/ 3086101 h 10564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56271" h="10564586" extrusionOk="0">
                <a:moveTo>
                  <a:pt x="2318657" y="10564586"/>
                </a:moveTo>
                <a:lnTo>
                  <a:pt x="9356271" y="0"/>
                </a:lnTo>
                <a:lnTo>
                  <a:pt x="0" y="3086101"/>
                </a:lnTo>
              </a:path>
            </a:pathLst>
          </a:custGeom>
          <a:noFill/>
          <a:ln w="25400" cap="flat">
            <a:solidFill>
              <a:srgbClr val="FFFFFF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6" name="Полилиния 3"/>
          <p:cNvSpPr/>
          <p:nvPr userDrawn="1"/>
        </p:nvSpPr>
        <p:spPr bwMode="auto">
          <a:xfrm>
            <a:off x="-414670" y="3645904"/>
            <a:ext cx="13716000" cy="3374971"/>
          </a:xfrm>
          <a:custGeom>
            <a:avLst/>
            <a:gdLst>
              <a:gd name="connsiteX0" fmla="*/ 0 w 15071271"/>
              <a:gd name="connsiteY0" fmla="*/ 0 h 3298371"/>
              <a:gd name="connsiteX1" fmla="*/ 15071271 w 15071271"/>
              <a:gd name="connsiteY1" fmla="*/ 3184071 h 3298371"/>
              <a:gd name="connsiteX2" fmla="*/ 13797642 w 15071271"/>
              <a:gd name="connsiteY2" fmla="*/ 751114 h 3298371"/>
              <a:gd name="connsiteX3" fmla="*/ 5878285 w 15071271"/>
              <a:gd name="connsiteY3" fmla="*/ 3298371 h 329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1271" h="3298371" extrusionOk="0">
                <a:moveTo>
                  <a:pt x="0" y="0"/>
                </a:moveTo>
                <a:lnTo>
                  <a:pt x="15071271" y="3184071"/>
                </a:lnTo>
                <a:lnTo>
                  <a:pt x="13797642" y="751114"/>
                </a:lnTo>
                <a:lnTo>
                  <a:pt x="5878285" y="3298371"/>
                </a:lnTo>
              </a:path>
            </a:pathLst>
          </a:custGeom>
          <a:noFill/>
          <a:ln w="25400" cap="flat">
            <a:solidFill>
              <a:srgbClr val="FFFFFF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7" name="Прямоугольник с закругленными углами"/>
          <p:cNvSpPr/>
          <p:nvPr userDrawn="1"/>
        </p:nvSpPr>
        <p:spPr bwMode="auto">
          <a:xfrm>
            <a:off x="775190" y="1122812"/>
            <a:ext cx="4070729" cy="4665034"/>
          </a:xfrm>
          <a:prstGeom prst="roundRect">
            <a:avLst>
              <a:gd name="adj" fmla="val 2042"/>
            </a:avLst>
          </a:prstGeom>
          <a:solidFill>
            <a:schemeClr val="bg1"/>
          </a:solidFill>
          <a:ln w="12700">
            <a:miter lim="400000"/>
          </a:ln>
          <a:effectLst>
            <a:outerShdw blurRad="254000" dist="63462" dir="5400000" rotWithShape="0">
              <a:srgbClr val="000000">
                <a:alpha val="48133"/>
              </a:srgbClr>
            </a:outerShdw>
          </a:effectLst>
        </p:spPr>
        <p:txBody>
          <a:bodyPr lIns="35718" tIns="35718" rIns="35718" bIns="35718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sz="1500">
              <a:solidFill>
                <a:srgbClr val="1E5646"/>
              </a:solidFill>
              <a:latin typeface="Navigo"/>
              <a:ea typeface="Navigo"/>
            </a:endParaRPr>
          </a:p>
        </p:txBody>
      </p:sp>
      <p:sp>
        <p:nvSpPr>
          <p:cNvPr id="8" name="Текст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5678423" y="1936867"/>
            <a:ext cx="4918514" cy="3120390"/>
          </a:xfrm>
          <a:prstGeom prst="rect">
            <a:avLst/>
          </a:prstGeom>
        </p:spPr>
        <p:txBody>
          <a:bodyPr vert="horz"/>
          <a:lstStyle>
            <a:lvl1pPr marL="3000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160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marL="300038" marR="0" lvl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/>
            </a:pPr>
            <a:r>
              <a:rPr lang="ru-RU"/>
              <a:t>Образец текста с буллитами</a:t>
            </a:r>
            <a:endParaRPr/>
          </a:p>
          <a:p>
            <a:pPr lvl="0">
              <a:defRPr/>
            </a:pPr>
            <a:endParaRPr lang="ru-RU"/>
          </a:p>
          <a:p>
            <a:pPr lvl="0">
              <a:defRPr/>
            </a:pPr>
            <a:endParaRPr lang="ru-RU"/>
          </a:p>
        </p:txBody>
      </p:sp>
      <p:pic>
        <p:nvPicPr>
          <p:cNvPr id="9" name="Рисунок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68492" y="163693"/>
            <a:ext cx="402074" cy="361866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07405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5" y="438601"/>
            <a:ext cx="8347657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sp>
        <p:nvSpPr>
          <p:cNvPr id="5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pic>
        <p:nvPicPr>
          <p:cNvPr id="6" name="Рисунок 4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1740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Линия"/>
          <p:cNvSpPr/>
          <p:nvPr userDrawn="1"/>
        </p:nvSpPr>
        <p:spPr bwMode="auto">
          <a:xfrm flipH="1">
            <a:off x="8334374" y="5400675"/>
            <a:ext cx="3857626" cy="1457326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endParaRPr sz="1350"/>
          </a:p>
        </p:txBody>
      </p:sp>
      <p:sp>
        <p:nvSpPr>
          <p:cNvPr id="5" name="Линия"/>
          <p:cNvSpPr/>
          <p:nvPr userDrawn="1"/>
        </p:nvSpPr>
        <p:spPr bwMode="auto">
          <a:xfrm>
            <a:off x="10358437" y="0"/>
            <a:ext cx="1833563" cy="3621882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6" name="Линия"/>
          <p:cNvSpPr/>
          <p:nvPr userDrawn="1"/>
        </p:nvSpPr>
        <p:spPr bwMode="auto">
          <a:xfrm flipV="1">
            <a:off x="10120313" y="835818"/>
            <a:ext cx="2238375" cy="6022180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</a:defRPr>
            </a:pPr>
            <a:r>
              <a:rPr lang="ru-RU" sz="1350"/>
              <a:t>]</a:t>
            </a:r>
            <a:endParaRPr sz="1350"/>
          </a:p>
        </p:txBody>
      </p:sp>
      <p:sp>
        <p:nvSpPr>
          <p:cNvPr id="7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643335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-159488" y="4607620"/>
            <a:ext cx="12567683" cy="2971268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56911" h="4239705" extrusionOk="0">
                <a:moveTo>
                  <a:pt x="0" y="2466754"/>
                </a:moveTo>
                <a:lnTo>
                  <a:pt x="4614530" y="1070307"/>
                </a:lnTo>
                <a:lnTo>
                  <a:pt x="10972800" y="4239705"/>
                </a:lnTo>
                <a:lnTo>
                  <a:pt x="16756911" y="1127051"/>
                </a:lnTo>
                <a:lnTo>
                  <a:pt x="16714381" y="3508744"/>
                </a:lnTo>
                <a:lnTo>
                  <a:pt x="6655981" y="2083982"/>
                </a:lnTo>
                <a:lnTo>
                  <a:pt x="2020186" y="3317358"/>
                </a:lnTo>
                <a:lnTo>
                  <a:pt x="42530" y="0"/>
                </a:lnTo>
                <a:lnTo>
                  <a:pt x="6953693" y="3806456"/>
                </a:lnTo>
              </a:path>
            </a:pathLst>
          </a:custGeom>
          <a:noFill/>
          <a:ln w="22225" cap="flat">
            <a:solidFill>
              <a:srgbClr val="1E5646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6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632606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-159488" y="5397479"/>
            <a:ext cx="12567683" cy="2181409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12376297 w 16756911"/>
              <a:gd name="connsiteY1" fmla="*/ 1316088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12376297 w 16756911"/>
              <a:gd name="connsiteY1" fmla="*/ 1316088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8335925 w 16756911"/>
              <a:gd name="connsiteY6" fmla="*/ 3767955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28930 w 16756911"/>
              <a:gd name="connsiteY7" fmla="*/ 716299 h 3112654"/>
              <a:gd name="connsiteX8" fmla="*/ 6953693 w 16756911"/>
              <a:gd name="connsiteY8" fmla="*/ 2679405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28930 w 16756911"/>
              <a:gd name="connsiteY7" fmla="*/ 716299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406919 w 16756911"/>
              <a:gd name="connsiteY5" fmla="*/ 445709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94727 w 16756911"/>
              <a:gd name="connsiteY5" fmla="*/ 187367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94727 w 16756911"/>
              <a:gd name="connsiteY5" fmla="*/ 187367 h 3112654"/>
              <a:gd name="connsiteX6" fmla="*/ 8335925 w 16756911"/>
              <a:gd name="connsiteY6" fmla="*/ 2640904 h 3112654"/>
              <a:gd name="connsiteX7" fmla="*/ 5705572 w 16756911"/>
              <a:gd name="connsiteY7" fmla="*/ 809968 h 3112654"/>
              <a:gd name="connsiteX8" fmla="*/ 1679944 w 16756911"/>
              <a:gd name="connsiteY8" fmla="*/ 2904703 h 31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56911" h="3112654" extrusionOk="0">
                <a:moveTo>
                  <a:pt x="0" y="1339703"/>
                </a:moveTo>
                <a:lnTo>
                  <a:pt x="12376297" y="189037"/>
                </a:lnTo>
                <a:lnTo>
                  <a:pt x="10972800" y="3112654"/>
                </a:lnTo>
                <a:lnTo>
                  <a:pt x="16756911" y="0"/>
                </a:lnTo>
                <a:lnTo>
                  <a:pt x="16714381" y="2381693"/>
                </a:lnTo>
                <a:lnTo>
                  <a:pt x="12394727" y="187367"/>
                </a:lnTo>
                <a:lnTo>
                  <a:pt x="8335925" y="2640904"/>
                </a:lnTo>
                <a:lnTo>
                  <a:pt x="5705572" y="809968"/>
                </a:lnTo>
                <a:lnTo>
                  <a:pt x="1679944" y="2904703"/>
                </a:lnTo>
              </a:path>
            </a:pathLst>
          </a:custGeom>
          <a:noFill/>
          <a:ln w="22225" cap="flat">
            <a:solidFill>
              <a:srgbClr val="872656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7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477889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-207335" y="4952114"/>
            <a:ext cx="12679326" cy="2684189"/>
          </a:xfrm>
          <a:custGeom>
            <a:avLst/>
            <a:gdLst>
              <a:gd name="connsiteX0" fmla="*/ 2360428 w 16905768"/>
              <a:gd name="connsiteY0" fmla="*/ 2062716 h 3976577"/>
              <a:gd name="connsiteX1" fmla="*/ 0 w 16905768"/>
              <a:gd name="connsiteY1" fmla="*/ 2955851 h 3976577"/>
              <a:gd name="connsiteX2" fmla="*/ 106326 w 16905768"/>
              <a:gd name="connsiteY2" fmla="*/ 1297172 h 3976577"/>
              <a:gd name="connsiteX3" fmla="*/ 7570382 w 16905768"/>
              <a:gd name="connsiteY3" fmla="*/ 3848986 h 3976577"/>
              <a:gd name="connsiteX4" fmla="*/ 8973880 w 16905768"/>
              <a:gd name="connsiteY4" fmla="*/ 1063256 h 3976577"/>
              <a:gd name="connsiteX5" fmla="*/ 16905768 w 16905768"/>
              <a:gd name="connsiteY5" fmla="*/ 1637414 h 3976577"/>
              <a:gd name="connsiteX6" fmla="*/ 16544261 w 16905768"/>
              <a:gd name="connsiteY6" fmla="*/ 0 h 3976577"/>
              <a:gd name="connsiteX7" fmla="*/ 11398103 w 16905768"/>
              <a:gd name="connsiteY7" fmla="*/ 3976577 h 3976577"/>
              <a:gd name="connsiteX8" fmla="*/ 8973880 w 16905768"/>
              <a:gd name="connsiteY8" fmla="*/ 1084521 h 3976577"/>
              <a:gd name="connsiteX9" fmla="*/ 4040373 w 16905768"/>
              <a:gd name="connsiteY9" fmla="*/ 3104707 h 397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5768" h="3976577" extrusionOk="0">
                <a:moveTo>
                  <a:pt x="2360428" y="2062716"/>
                </a:moveTo>
                <a:lnTo>
                  <a:pt x="0" y="2955851"/>
                </a:lnTo>
                <a:lnTo>
                  <a:pt x="106326" y="1297172"/>
                </a:lnTo>
                <a:lnTo>
                  <a:pt x="7570382" y="3848986"/>
                </a:lnTo>
                <a:lnTo>
                  <a:pt x="8973880" y="1063256"/>
                </a:lnTo>
                <a:lnTo>
                  <a:pt x="16905768" y="1637414"/>
                </a:lnTo>
                <a:lnTo>
                  <a:pt x="16544261" y="0"/>
                </a:lnTo>
                <a:lnTo>
                  <a:pt x="11398103" y="3976577"/>
                </a:lnTo>
                <a:lnTo>
                  <a:pt x="8973880" y="1084521"/>
                </a:lnTo>
                <a:lnTo>
                  <a:pt x="4040373" y="3104707"/>
                </a:lnTo>
              </a:path>
            </a:pathLst>
          </a:custGeom>
          <a:noFill/>
          <a:ln w="6350" cap="flat">
            <a:solidFill>
              <a:schemeClr val="bg1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 bwMode="auto">
          <a:xfrm>
            <a:off x="-207335" y="4952114"/>
            <a:ext cx="12679326" cy="2684189"/>
            <a:chOff x="-276447" y="7336465"/>
            <a:chExt cx="16905768" cy="3976577"/>
          </a:xfrm>
        </p:grpSpPr>
        <p:sp>
          <p:nvSpPr>
            <p:cNvPr id="6" name="Полилиния 5"/>
            <p:cNvSpPr/>
            <p:nvPr/>
          </p:nvSpPr>
          <p:spPr bwMode="auto">
            <a:xfrm>
              <a:off x="0" y="8597850"/>
              <a:ext cx="16256000" cy="496874"/>
            </a:xfrm>
            <a:custGeom>
              <a:avLst/>
              <a:gdLst>
                <a:gd name="connsiteX0" fmla="*/ 0 w 16671851"/>
                <a:gd name="connsiteY0" fmla="*/ 786809 h 3763926"/>
                <a:gd name="connsiteX1" fmla="*/ 2147777 w 16671851"/>
                <a:gd name="connsiteY1" fmla="*/ 2509284 h 3763926"/>
                <a:gd name="connsiteX2" fmla="*/ 16671851 w 16671851"/>
                <a:gd name="connsiteY2" fmla="*/ 0 h 3763926"/>
                <a:gd name="connsiteX3" fmla="*/ 16671851 w 16671851"/>
                <a:gd name="connsiteY3" fmla="*/ 3763926 h 3763926"/>
                <a:gd name="connsiteX4" fmla="*/ 0 w 16671851"/>
                <a:gd name="connsiteY4" fmla="*/ 3551275 h 3763926"/>
                <a:gd name="connsiteX5" fmla="*/ 0 w 16671851"/>
                <a:gd name="connsiteY5" fmla="*/ 786809 h 3763926"/>
                <a:gd name="connsiteX0" fmla="*/ 0 w 16671851"/>
                <a:gd name="connsiteY0" fmla="*/ 42530 h 3019647"/>
                <a:gd name="connsiteX1" fmla="*/ 2147777 w 16671851"/>
                <a:gd name="connsiteY1" fmla="*/ 1765005 h 3019647"/>
                <a:gd name="connsiteX2" fmla="*/ 16671851 w 16671851"/>
                <a:gd name="connsiteY2" fmla="*/ 0 h 3019647"/>
                <a:gd name="connsiteX3" fmla="*/ 16671851 w 16671851"/>
                <a:gd name="connsiteY3" fmla="*/ 3019647 h 3019647"/>
                <a:gd name="connsiteX4" fmla="*/ 0 w 16671851"/>
                <a:gd name="connsiteY4" fmla="*/ 2806996 h 3019647"/>
                <a:gd name="connsiteX5" fmla="*/ 0 w 16671851"/>
                <a:gd name="connsiteY5" fmla="*/ 42530 h 3019647"/>
                <a:gd name="connsiteX0" fmla="*/ 0 w 16671851"/>
                <a:gd name="connsiteY0" fmla="*/ 42530 h 3019647"/>
                <a:gd name="connsiteX1" fmla="*/ 2147777 w 16671851"/>
                <a:gd name="connsiteY1" fmla="*/ 2062716 h 3019647"/>
                <a:gd name="connsiteX2" fmla="*/ 16671851 w 16671851"/>
                <a:gd name="connsiteY2" fmla="*/ 0 h 3019647"/>
                <a:gd name="connsiteX3" fmla="*/ 16671851 w 16671851"/>
                <a:gd name="connsiteY3" fmla="*/ 3019647 h 3019647"/>
                <a:gd name="connsiteX4" fmla="*/ 0 w 16671851"/>
                <a:gd name="connsiteY4" fmla="*/ 2806996 h 3019647"/>
                <a:gd name="connsiteX5" fmla="*/ 0 w 16671851"/>
                <a:gd name="connsiteY5" fmla="*/ 42530 h 301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671851" h="3019647" extrusionOk="0">
                  <a:moveTo>
                    <a:pt x="0" y="42530"/>
                  </a:moveTo>
                  <a:lnTo>
                    <a:pt x="2147777" y="2062716"/>
                  </a:lnTo>
                  <a:lnTo>
                    <a:pt x="16671851" y="0"/>
                  </a:lnTo>
                  <a:lnTo>
                    <a:pt x="16671851" y="3019647"/>
                  </a:lnTo>
                  <a:lnTo>
                    <a:pt x="0" y="2806996"/>
                  </a:lnTo>
                  <a:lnTo>
                    <a:pt x="0" y="42530"/>
                  </a:lnTo>
                  <a:close/>
                </a:path>
              </a:pathLst>
            </a:custGeom>
            <a:solidFill>
              <a:srgbClr val="1E5646"/>
            </a:solidFill>
            <a:ln w="12700" cap="flat">
              <a:noFill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52916" tIns="52916" rIns="52916" bIns="52916" numCol="1" spcCol="38100" rtlCol="0" anchor="ctr">
              <a:spAutoFit/>
            </a:bodyPr>
            <a:lstStyle/>
            <a:p>
              <a:pPr marL="0" marR="0" indent="0" algn="ctr" defTabSz="41076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5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Полилиния 6"/>
            <p:cNvSpPr/>
            <p:nvPr/>
          </p:nvSpPr>
          <p:spPr bwMode="auto">
            <a:xfrm>
              <a:off x="-276447" y="7336465"/>
              <a:ext cx="16905768" cy="3976577"/>
            </a:xfrm>
            <a:custGeom>
              <a:avLst/>
              <a:gdLst>
                <a:gd name="connsiteX0" fmla="*/ 2360428 w 16905768"/>
                <a:gd name="connsiteY0" fmla="*/ 2062716 h 3976577"/>
                <a:gd name="connsiteX1" fmla="*/ 0 w 16905768"/>
                <a:gd name="connsiteY1" fmla="*/ 2955851 h 3976577"/>
                <a:gd name="connsiteX2" fmla="*/ 106326 w 16905768"/>
                <a:gd name="connsiteY2" fmla="*/ 1297172 h 3976577"/>
                <a:gd name="connsiteX3" fmla="*/ 7570382 w 16905768"/>
                <a:gd name="connsiteY3" fmla="*/ 3848986 h 3976577"/>
                <a:gd name="connsiteX4" fmla="*/ 8973880 w 16905768"/>
                <a:gd name="connsiteY4" fmla="*/ 1063256 h 3976577"/>
                <a:gd name="connsiteX5" fmla="*/ 16905768 w 16905768"/>
                <a:gd name="connsiteY5" fmla="*/ 1637414 h 3976577"/>
                <a:gd name="connsiteX6" fmla="*/ 16544261 w 16905768"/>
                <a:gd name="connsiteY6" fmla="*/ 0 h 3976577"/>
                <a:gd name="connsiteX7" fmla="*/ 11398103 w 16905768"/>
                <a:gd name="connsiteY7" fmla="*/ 3976577 h 3976577"/>
                <a:gd name="connsiteX8" fmla="*/ 8973880 w 16905768"/>
                <a:gd name="connsiteY8" fmla="*/ 1084521 h 3976577"/>
                <a:gd name="connsiteX9" fmla="*/ 4040373 w 16905768"/>
                <a:gd name="connsiteY9" fmla="*/ 3104707 h 397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05768" h="3976577" extrusionOk="0">
                  <a:moveTo>
                    <a:pt x="2360428" y="2062716"/>
                  </a:moveTo>
                  <a:lnTo>
                    <a:pt x="0" y="2955851"/>
                  </a:lnTo>
                  <a:lnTo>
                    <a:pt x="106326" y="1297172"/>
                  </a:lnTo>
                  <a:lnTo>
                    <a:pt x="7570382" y="3848986"/>
                  </a:lnTo>
                  <a:lnTo>
                    <a:pt x="8973880" y="1063256"/>
                  </a:lnTo>
                  <a:lnTo>
                    <a:pt x="16905768" y="1637414"/>
                  </a:lnTo>
                  <a:lnTo>
                    <a:pt x="16544261" y="0"/>
                  </a:lnTo>
                  <a:lnTo>
                    <a:pt x="11398103" y="3976577"/>
                  </a:lnTo>
                  <a:lnTo>
                    <a:pt x="8973880" y="1084521"/>
                  </a:lnTo>
                  <a:lnTo>
                    <a:pt x="4040373" y="3104707"/>
                  </a:lnTo>
                </a:path>
              </a:pathLst>
            </a:custGeom>
            <a:noFill/>
            <a:ln w="6350" cap="flat">
              <a:solidFill>
                <a:schemeClr val="bg1"/>
              </a:solidFill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61722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ru-RU" sz="1200" b="0" i="0" u="none" strike="noStrike" cap="none" spc="0">
                <a:ln>
                  <a:noFill/>
                </a:ln>
                <a:solidFill>
                  <a:srgbClr val="000000"/>
                </a:solidFill>
              </a:endParaRPr>
            </a:p>
          </p:txBody>
        </p:sp>
      </p:grpSp>
      <p:sp>
        <p:nvSpPr>
          <p:cNvPr id="8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9" name="Рисунок 10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85752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 rot="16199999">
            <a:off x="7941912" y="2177203"/>
            <a:ext cx="7713921" cy="2467974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81130"/>
              <a:gd name="connsiteY0" fmla="*/ 0 h 4251989"/>
              <a:gd name="connsiteX1" fmla="*/ 4638749 w 16781130"/>
              <a:gd name="connsiteY1" fmla="*/ 1082591 h 4251989"/>
              <a:gd name="connsiteX2" fmla="*/ 10997019 w 16781130"/>
              <a:gd name="connsiteY2" fmla="*/ 4251989 h 4251989"/>
              <a:gd name="connsiteX3" fmla="*/ 16781130 w 16781130"/>
              <a:gd name="connsiteY3" fmla="*/ 1139335 h 4251989"/>
              <a:gd name="connsiteX4" fmla="*/ 16738600 w 16781130"/>
              <a:gd name="connsiteY4" fmla="*/ 3521028 h 4251989"/>
              <a:gd name="connsiteX5" fmla="*/ 6680200 w 16781130"/>
              <a:gd name="connsiteY5" fmla="*/ 2096266 h 4251989"/>
              <a:gd name="connsiteX6" fmla="*/ 2044405 w 16781130"/>
              <a:gd name="connsiteY6" fmla="*/ 3329642 h 4251989"/>
              <a:gd name="connsiteX7" fmla="*/ 66749 w 16781130"/>
              <a:gd name="connsiteY7" fmla="*/ 12284 h 4251989"/>
              <a:gd name="connsiteX8" fmla="*/ 6977912 w 16781130"/>
              <a:gd name="connsiteY8" fmla="*/ 3818740 h 4251989"/>
              <a:gd name="connsiteX0" fmla="*/ 0 w 16781130"/>
              <a:gd name="connsiteY0" fmla="*/ 0 h 4251989"/>
              <a:gd name="connsiteX1" fmla="*/ 4638749 w 16781130"/>
              <a:gd name="connsiteY1" fmla="*/ 1082591 h 4251989"/>
              <a:gd name="connsiteX2" fmla="*/ 10997019 w 16781130"/>
              <a:gd name="connsiteY2" fmla="*/ 4251989 h 4251989"/>
              <a:gd name="connsiteX3" fmla="*/ 16781130 w 16781130"/>
              <a:gd name="connsiteY3" fmla="*/ 1139335 h 4251989"/>
              <a:gd name="connsiteX4" fmla="*/ 16738600 w 16781130"/>
              <a:gd name="connsiteY4" fmla="*/ 3521028 h 4251989"/>
              <a:gd name="connsiteX5" fmla="*/ 6680200 w 16781130"/>
              <a:gd name="connsiteY5" fmla="*/ 2096266 h 4251989"/>
              <a:gd name="connsiteX6" fmla="*/ 2044405 w 16781130"/>
              <a:gd name="connsiteY6" fmla="*/ 3329642 h 4251989"/>
              <a:gd name="connsiteX7" fmla="*/ 454258 w 16781130"/>
              <a:gd name="connsiteY7" fmla="*/ 1626922 h 4251989"/>
              <a:gd name="connsiteX8" fmla="*/ 6977912 w 16781130"/>
              <a:gd name="connsiteY8" fmla="*/ 3818740 h 4251989"/>
              <a:gd name="connsiteX0" fmla="*/ 0 w 16345183"/>
              <a:gd name="connsiteY0" fmla="*/ 548356 h 3169398"/>
              <a:gd name="connsiteX1" fmla="*/ 4202802 w 16345183"/>
              <a:gd name="connsiteY1" fmla="*/ 0 h 3169398"/>
              <a:gd name="connsiteX2" fmla="*/ 10561072 w 16345183"/>
              <a:gd name="connsiteY2" fmla="*/ 3169398 h 3169398"/>
              <a:gd name="connsiteX3" fmla="*/ 16345183 w 16345183"/>
              <a:gd name="connsiteY3" fmla="*/ 56744 h 3169398"/>
              <a:gd name="connsiteX4" fmla="*/ 16302653 w 16345183"/>
              <a:gd name="connsiteY4" fmla="*/ 2438437 h 3169398"/>
              <a:gd name="connsiteX5" fmla="*/ 6244253 w 16345183"/>
              <a:gd name="connsiteY5" fmla="*/ 1013675 h 3169398"/>
              <a:gd name="connsiteX6" fmla="*/ 1608458 w 16345183"/>
              <a:gd name="connsiteY6" fmla="*/ 2247051 h 3169398"/>
              <a:gd name="connsiteX7" fmla="*/ 18311 w 16345183"/>
              <a:gd name="connsiteY7" fmla="*/ 544331 h 3169398"/>
              <a:gd name="connsiteX8" fmla="*/ 6541965 w 16345183"/>
              <a:gd name="connsiteY8" fmla="*/ 2736149 h 3169398"/>
              <a:gd name="connsiteX0" fmla="*/ 0 w 16345183"/>
              <a:gd name="connsiteY0" fmla="*/ 548356 h 3169398"/>
              <a:gd name="connsiteX1" fmla="*/ 4202802 w 16345183"/>
              <a:gd name="connsiteY1" fmla="*/ 0 h 3169398"/>
              <a:gd name="connsiteX2" fmla="*/ 10561072 w 16345183"/>
              <a:gd name="connsiteY2" fmla="*/ 3169398 h 3169398"/>
              <a:gd name="connsiteX3" fmla="*/ 16345183 w 16345183"/>
              <a:gd name="connsiteY3" fmla="*/ 56744 h 3169398"/>
              <a:gd name="connsiteX4" fmla="*/ 16302653 w 16345183"/>
              <a:gd name="connsiteY4" fmla="*/ 2438437 h 3169398"/>
              <a:gd name="connsiteX5" fmla="*/ 4185616 w 16345183"/>
              <a:gd name="connsiteY5" fmla="*/ 2488 h 3169398"/>
              <a:gd name="connsiteX6" fmla="*/ 1608458 w 16345183"/>
              <a:gd name="connsiteY6" fmla="*/ 2247051 h 3169398"/>
              <a:gd name="connsiteX7" fmla="*/ 18311 w 16345183"/>
              <a:gd name="connsiteY7" fmla="*/ 544331 h 3169398"/>
              <a:gd name="connsiteX8" fmla="*/ 6541965 w 16345183"/>
              <a:gd name="connsiteY8" fmla="*/ 2736149 h 316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45183" h="3169398" extrusionOk="0">
                <a:moveTo>
                  <a:pt x="0" y="548356"/>
                </a:moveTo>
                <a:lnTo>
                  <a:pt x="4202802" y="0"/>
                </a:lnTo>
                <a:lnTo>
                  <a:pt x="10561072" y="3169398"/>
                </a:lnTo>
                <a:lnTo>
                  <a:pt x="16345183" y="56744"/>
                </a:lnTo>
                <a:lnTo>
                  <a:pt x="16302653" y="2438437"/>
                </a:lnTo>
                <a:lnTo>
                  <a:pt x="4185616" y="2488"/>
                </a:lnTo>
                <a:lnTo>
                  <a:pt x="1608458" y="2247051"/>
                </a:lnTo>
                <a:lnTo>
                  <a:pt x="18311" y="544331"/>
                </a:lnTo>
                <a:lnTo>
                  <a:pt x="6541965" y="2736149"/>
                </a:lnTo>
              </a:path>
            </a:pathLst>
          </a:custGeom>
          <a:noFill/>
          <a:ln w="22225" cap="flat">
            <a:solidFill>
              <a:srgbClr val="1E5646"/>
            </a:solidFill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marL="0" marR="0" indent="0" algn="l" defTabSz="6172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</a:endParaRPr>
          </a:p>
        </p:txBody>
      </p:sp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5" y="438601"/>
            <a:ext cx="8347657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7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90964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7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 userDrawn="1"/>
        </p:nvSpPr>
        <p:spPr bwMode="auto">
          <a:xfrm>
            <a:off x="-15950" y="1005164"/>
            <a:ext cx="6347637" cy="300658"/>
          </a:xfrm>
          <a:custGeom>
            <a:avLst/>
            <a:gdLst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6267814 w 16267814"/>
              <a:gd name="connsiteY3" fmla="*/ 765544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2822865 w 16267814"/>
              <a:gd name="connsiteY3" fmla="*/ 340242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  <a:gd name="connsiteX0" fmla="*/ 0 w 12822865"/>
              <a:gd name="connsiteY0" fmla="*/ 0 h 3593804"/>
              <a:gd name="connsiteX1" fmla="*/ 21265 w 12822865"/>
              <a:gd name="connsiteY1" fmla="*/ 1722474 h 3593804"/>
              <a:gd name="connsiteX2" fmla="*/ 2977116 w 12822865"/>
              <a:gd name="connsiteY2" fmla="*/ 3593804 h 3593804"/>
              <a:gd name="connsiteX3" fmla="*/ 12822865 w 12822865"/>
              <a:gd name="connsiteY3" fmla="*/ 340242 h 3593804"/>
              <a:gd name="connsiteX4" fmla="*/ 0 w 12822865"/>
              <a:gd name="connsiteY4" fmla="*/ 0 h 3593804"/>
              <a:gd name="connsiteX0" fmla="*/ 0 w 10738884"/>
              <a:gd name="connsiteY0" fmla="*/ 0 h 3593804"/>
              <a:gd name="connsiteX1" fmla="*/ 21265 w 10738884"/>
              <a:gd name="connsiteY1" fmla="*/ 1722474 h 3593804"/>
              <a:gd name="connsiteX2" fmla="*/ 2977116 w 10738884"/>
              <a:gd name="connsiteY2" fmla="*/ 3593804 h 3593804"/>
              <a:gd name="connsiteX3" fmla="*/ 10738884 w 10738884"/>
              <a:gd name="connsiteY3" fmla="*/ 21265 h 3593804"/>
              <a:gd name="connsiteX4" fmla="*/ 0 w 10738884"/>
              <a:gd name="connsiteY4" fmla="*/ 0 h 3593804"/>
              <a:gd name="connsiteX0" fmla="*/ 0 w 8463516"/>
              <a:gd name="connsiteY0" fmla="*/ 0 h 3593804"/>
              <a:gd name="connsiteX1" fmla="*/ 21265 w 8463516"/>
              <a:gd name="connsiteY1" fmla="*/ 1722474 h 3593804"/>
              <a:gd name="connsiteX2" fmla="*/ 2977116 w 8463516"/>
              <a:gd name="connsiteY2" fmla="*/ 3593804 h 3593804"/>
              <a:gd name="connsiteX3" fmla="*/ 8463516 w 8463516"/>
              <a:gd name="connsiteY3" fmla="*/ 42530 h 3593804"/>
              <a:gd name="connsiteX4" fmla="*/ 0 w 8463516"/>
              <a:gd name="connsiteY4" fmla="*/ 0 h 359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3516" h="3593804" extrusionOk="0">
                <a:moveTo>
                  <a:pt x="0" y="0"/>
                </a:moveTo>
                <a:lnTo>
                  <a:pt x="21265" y="1722474"/>
                </a:lnTo>
                <a:lnTo>
                  <a:pt x="2977116" y="3593804"/>
                </a:lnTo>
                <a:lnTo>
                  <a:pt x="8463516" y="42530"/>
                </a:lnTo>
                <a:lnTo>
                  <a:pt x="0" y="0"/>
                </a:lnTo>
                <a:close/>
              </a:path>
            </a:pathLst>
          </a:custGeom>
          <a:solidFill>
            <a:srgbClr val="1E5646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Заголовок уровня 3"/>
          <p:cNvSpPr txBox="1"/>
          <p:nvPr userDrawn="1"/>
        </p:nvSpPr>
        <p:spPr bwMode="auto">
          <a:xfrm>
            <a:off x="206736" y="3237590"/>
            <a:ext cx="2808193" cy="33656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90000"/>
              </a:lnSpc>
              <a:defRPr b="0">
                <a:latin typeface="Navigo"/>
                <a:ea typeface="Navigo"/>
                <a:cs typeface="Navigo"/>
              </a:defRPr>
            </a:lvl1pPr>
          </a:lstStyle>
          <a:p>
            <a:pPr>
              <a:defRPr/>
            </a:pPr>
            <a:endParaRPr lang="ru-RU" sz="2450">
              <a:solidFill>
                <a:schemeClr val="bg1"/>
              </a:solidFill>
            </a:endParaRPr>
          </a:p>
        </p:txBody>
      </p:sp>
      <p:sp>
        <p:nvSpPr>
          <p:cNvPr id="6" name="Sed ut perspiciatis unde omnis iste natus error sit voluptatem accusantium doloremque…"/>
          <p:cNvSpPr txBox="1"/>
          <p:nvPr userDrawn="1"/>
        </p:nvSpPr>
        <p:spPr bwMode="auto">
          <a:xfrm>
            <a:off x="6542090" y="5001791"/>
            <a:ext cx="4724695" cy="1015754"/>
          </a:xfrm>
          <a:prstGeom prst="rect">
            <a:avLst/>
          </a:prstGeom>
        </p:spPr>
        <p:txBody>
          <a:bodyPr lIns="0" tIns="0" rIns="0" bIns="0"/>
          <a:lstStyle>
            <a:lvl1pPr marL="444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8890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1333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7780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2222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26670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3111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35560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4000500" marR="0" indent="-444500" algn="l" defTabSz="608541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defRPr sz="3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indent="0">
              <a:spcBef>
                <a:spcPts val="1350"/>
              </a:spcBef>
              <a:buClr>
                <a:srgbClr val="225646"/>
              </a:buClr>
              <a:buSzPct val="100000"/>
              <a:buNone/>
              <a:defRPr sz="3000">
                <a:latin typeface="Navigo-Regular"/>
                <a:ea typeface="Navigo-Regular"/>
                <a:cs typeface="Navigo-Regular"/>
              </a:defRPr>
            </a:pPr>
            <a:endParaRPr lang="ru-RU" sz="2700">
              <a:solidFill>
                <a:schemeClr val="tx1"/>
              </a:solidFill>
              <a:latin typeface="Navigo-Regular"/>
              <a:ea typeface="Navigo-Regular"/>
              <a:cs typeface="Navigo-Regular"/>
            </a:endParaRPr>
          </a:p>
        </p:txBody>
      </p:sp>
      <p:sp>
        <p:nvSpPr>
          <p:cNvPr id="7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436830" y="208730"/>
            <a:ext cx="4039921" cy="8628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250" b="0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431272" y="3109998"/>
            <a:ext cx="5309089" cy="133416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3250" b="0" i="0" u="none" strike="noStrike" cap="none" spc="0">
                <a:ln>
                  <a:noFill/>
                </a:ln>
                <a:solidFill>
                  <a:srgbClr val="1E5646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Основной текст слайда</a:t>
            </a:r>
            <a:endParaRPr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36830" y="4612044"/>
            <a:ext cx="5309089" cy="77949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45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Дополнительный текст слайда</a:t>
            </a:r>
            <a:endParaRPr/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11" name="Рисунок 9"/>
          <p:cNvPicPr>
            <a:picLocks noChangeAspect="1"/>
          </p:cNvPicPr>
          <p:nvPr userDrawn="1"/>
        </p:nvPicPr>
        <p:blipFill>
          <a:blip r:embed="rId2"/>
          <a:srcRect r="51250"/>
          <a:stretch/>
        </p:blipFill>
        <p:spPr bwMode="auto">
          <a:xfrm>
            <a:off x="11356164" y="187624"/>
            <a:ext cx="460956" cy="46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16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8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7455" y="43993"/>
            <a:ext cx="402074" cy="361866"/>
          </a:xfrm>
          <a:prstGeom prst="rect">
            <a:avLst/>
          </a:prstGeom>
        </p:spPr>
      </p:pic>
      <p:sp>
        <p:nvSpPr>
          <p:cNvPr id="5" name="Полилиния 7"/>
          <p:cNvSpPr/>
          <p:nvPr userDrawn="1"/>
        </p:nvSpPr>
        <p:spPr bwMode="auto">
          <a:xfrm>
            <a:off x="-15949" y="1012441"/>
            <a:ext cx="12207949" cy="300658"/>
          </a:xfrm>
          <a:custGeom>
            <a:avLst/>
            <a:gdLst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6267814 w 16267814"/>
              <a:gd name="connsiteY3" fmla="*/ 765544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67814" h="3593804" extrusionOk="0">
                <a:moveTo>
                  <a:pt x="0" y="0"/>
                </a:moveTo>
                <a:lnTo>
                  <a:pt x="21265" y="1722474"/>
                </a:lnTo>
                <a:lnTo>
                  <a:pt x="2977116" y="3593804"/>
                </a:lnTo>
                <a:lnTo>
                  <a:pt x="16267814" y="765544"/>
                </a:lnTo>
                <a:lnTo>
                  <a:pt x="16267814" y="63795"/>
                </a:lnTo>
                <a:lnTo>
                  <a:pt x="0" y="0"/>
                </a:lnTo>
                <a:close/>
              </a:path>
            </a:pathLst>
          </a:custGeom>
          <a:solidFill>
            <a:srgbClr val="872656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746392" y="337318"/>
            <a:ext cx="6159233" cy="13128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250" b="0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sp>
        <p:nvSpPr>
          <p:cNvPr id="7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746392" y="2852824"/>
            <a:ext cx="10802670" cy="10262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3250" b="0" i="0" u="none" strike="noStrike" cap="none" spc="0">
                <a:ln>
                  <a:noFill/>
                </a:ln>
                <a:solidFill>
                  <a:srgbClr val="1E5646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Основной текст слайда</a:t>
            </a:r>
            <a:endParaRPr/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746391" y="4245307"/>
            <a:ext cx="3547647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45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Дополнительный текст слайда</a:t>
            </a:r>
            <a:endParaRPr/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503896" y="4245307"/>
            <a:ext cx="3422316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45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Дополнительный текст слайда</a:t>
            </a:r>
            <a:endParaRPr/>
          </a:p>
        </p:txBody>
      </p:sp>
      <p:sp>
        <p:nvSpPr>
          <p:cNvPr id="10" name="Текст 1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8155342" y="4245307"/>
            <a:ext cx="3376283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lang="ru-RU" sz="2450" b="0" i="0" u="none" strike="noStrike" cap="none" spc="0">
                <a:ln>
                  <a:noFill/>
                </a:ln>
                <a:solidFill>
                  <a:schemeClr val="tx1"/>
                </a:solidFill>
                <a:latin typeface="Arial"/>
                <a:ea typeface="Navigo-Regular"/>
                <a:cs typeface="Arial"/>
              </a:defRPr>
            </a:lvl1pPr>
          </a:lstStyle>
          <a:p>
            <a:pPr lvl="0">
              <a:defRPr/>
            </a:pPr>
            <a:r>
              <a:rPr lang="ru-RU"/>
              <a:t>Дополнительный текст слайда</a:t>
            </a:r>
            <a:endParaRPr/>
          </a:p>
        </p:txBody>
      </p:sp>
      <p:sp>
        <p:nvSpPr>
          <p:cNvPr id="11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12" name="Рисунок 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68492" y="314973"/>
            <a:ext cx="402074" cy="3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616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разец слайда-9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5" name="jay-mantri-4033.jpg" descr="jay-mantri-4033.jp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90810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Номер слайда 2"/>
          <p:cNvSpPr txBox="1"/>
          <p:nvPr userDrawn="1"/>
        </p:nvSpPr>
        <p:spPr bwMode="auto"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r" defTabSz="584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 b="0" i="0" u="none" strike="noStrike" cap="none" spc="47">
                <a:ln>
                  <a:noFill/>
                </a:ln>
                <a:solidFill>
                  <a:srgbClr val="000000"/>
                </a:solidFill>
                <a:latin typeface="Graphik LCG Bold"/>
                <a:ea typeface="Graphik LCG Bold"/>
                <a:cs typeface="Graphik LCG Bold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800"/>
              <a:t>‹#›</a:t>
            </a:fld>
            <a:endParaRPr lang="uk-UA" sz="800"/>
          </a:p>
        </p:txBody>
      </p:sp>
      <p:sp>
        <p:nvSpPr>
          <p:cNvPr id="7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rgbClr val="0B503F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8" name="Рисунок 9"/>
          <p:cNvPicPr>
            <a:picLocks noChangeAspect="1"/>
          </p:cNvPicPr>
          <p:nvPr userDrawn="1"/>
        </p:nvPicPr>
        <p:blipFill>
          <a:blip r:embed="rId3"/>
          <a:srcRect r="51250"/>
          <a:stretch/>
        </p:blipFill>
        <p:spPr bwMode="auto"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 txBox="1"/>
          <p:nvPr userDrawn="1"/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05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fld id="{86CB4B4D-7CA3-9044-876B-883B54F8677D}" type="slidenum">
              <a:rPr lang="uk-UA" sz="700">
                <a:solidFill>
                  <a:srgbClr val="FFFFFF"/>
                </a:solidFill>
              </a:rPr>
              <a:t>‹#›</a:t>
            </a:fld>
            <a:endParaRPr lang="uk-UA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2203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"/>
          <p:cNvSpPr/>
          <p:nvPr userDrawn="1"/>
        </p:nvSpPr>
        <p:spPr bwMode="auto">
          <a:xfrm>
            <a:off x="0" y="3278671"/>
            <a:ext cx="12192000" cy="300658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19"/>
          <p:cNvPicPr/>
          <p:nvPr userDrawn="1"/>
        </p:nvPicPr>
        <p:blipFill>
          <a:blip r:embed="rId2"/>
          <a:stretch/>
        </p:blipFill>
        <p:spPr bwMode="auto">
          <a:xfrm>
            <a:off x="858565" y="483519"/>
            <a:ext cx="472769" cy="410820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95388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 descr="Снимок экрана 2018-07-23 в 4.33.16.pn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-1" y="0"/>
            <a:ext cx="12215395" cy="6858000"/>
          </a:xfrm>
          <a:prstGeom prst="rect">
            <a:avLst/>
          </a:prstGeom>
        </p:spPr>
      </p:pic>
      <p:sp>
        <p:nvSpPr>
          <p:cNvPr id="5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Заголовок слайда</a:t>
            </a:r>
            <a:endParaRPr/>
          </a:p>
        </p:txBody>
      </p:sp>
      <p:pic>
        <p:nvPicPr>
          <p:cNvPr id="6" name="Рисунок 19"/>
          <p:cNvPicPr/>
          <p:nvPr userDrawn="1"/>
        </p:nvPicPr>
        <p:blipFill>
          <a:blip r:embed="rId3"/>
          <a:stretch/>
        </p:blipFill>
        <p:spPr bwMode="auto">
          <a:xfrm>
            <a:off x="858565" y="483519"/>
            <a:ext cx="472769" cy="410820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65612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1" descr="Снимок экрана 2018-07-23 в 4.33.16.pn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-1" y="0"/>
            <a:ext cx="12215395" cy="6858000"/>
          </a:xfrm>
          <a:prstGeom prst="rect">
            <a:avLst/>
          </a:prstGeom>
        </p:spPr>
      </p:pic>
      <p:sp>
        <p:nvSpPr>
          <p:cNvPr id="5" name="Прямоугольник с закругленными углами"/>
          <p:cNvSpPr/>
          <p:nvPr userDrawn="1"/>
        </p:nvSpPr>
        <p:spPr bwMode="auto">
          <a:xfrm>
            <a:off x="443290" y="385762"/>
            <a:ext cx="11193879" cy="6133624"/>
          </a:xfrm>
          <a:prstGeom prst="roundRect">
            <a:avLst>
              <a:gd name="adj" fmla="val 2042"/>
            </a:avLst>
          </a:prstGeom>
          <a:solidFill>
            <a:schemeClr val="bg1"/>
          </a:solidFill>
          <a:ln w="12700">
            <a:miter lim="400000"/>
          </a:ln>
          <a:effectLst>
            <a:outerShdw blurRad="254000" dist="63462" dir="5400000" rotWithShape="0">
              <a:srgbClr val="000000">
                <a:alpha val="48133"/>
              </a:srgbClr>
            </a:outerShdw>
          </a:effectLst>
        </p:spPr>
        <p:txBody>
          <a:bodyPr lIns="35718" tIns="35718" rIns="35718" bIns="35718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sz="1500"/>
          </a:p>
        </p:txBody>
      </p:sp>
      <p:pic>
        <p:nvPicPr>
          <p:cNvPr id="6" name="Рисунок 7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995264" y="601202"/>
            <a:ext cx="429083" cy="386174"/>
          </a:xfrm>
          <a:prstGeom prst="rect">
            <a:avLst/>
          </a:prstGeom>
        </p:spPr>
      </p:pic>
      <p:sp>
        <p:nvSpPr>
          <p:cNvPr id="7" name="Текст 9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742950" y="601147"/>
            <a:ext cx="9378554" cy="53470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="1"/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2"/>
          <p:cNvSpPr>
            <a:spLocks noGrp="1"/>
          </p:cNvSpPr>
          <p:nvPr>
            <p:ph type="sldNum" sz="quarter" idx="11"/>
          </p:nvPr>
        </p:nvSpPr>
        <p:spPr bwMode="auto">
          <a:xfrm>
            <a:off x="10986554" y="6101602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01489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азвание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1221581"/>
            <a:ext cx="10972800" cy="180451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lang="ru-RU" sz="5850">
                <a:solidFill>
                  <a:srgbClr val="225646"/>
                </a:solidFill>
                <a:latin typeface="Navigo-Regular"/>
                <a:ea typeface="Navigo-Regular"/>
                <a:cs typeface="Navigo-Regular"/>
              </a:defRPr>
            </a:lvl1pPr>
          </a:lstStyle>
          <a:p>
            <a:pPr lvl="0" algn="l" defTabSz="609600">
              <a:lnSpc>
                <a:spcPct val="80000"/>
              </a:lnSpc>
              <a:defRPr/>
            </a:pPr>
            <a:r>
              <a:rPr lang="ru-RU"/>
              <a:t>«Цитата или миссия компании»</a:t>
            </a:r>
            <a:endParaRPr/>
          </a:p>
        </p:txBody>
      </p:sp>
      <p:grpSp>
        <p:nvGrpSpPr>
          <p:cNvPr id="5" name="Группа 4"/>
          <p:cNvGrpSpPr/>
          <p:nvPr userDrawn="1"/>
        </p:nvGrpSpPr>
        <p:grpSpPr bwMode="auto">
          <a:xfrm>
            <a:off x="-1" y="4253631"/>
            <a:ext cx="12382501" cy="2691619"/>
            <a:chOff x="-1193661" y="5761926"/>
            <a:chExt cx="19910378" cy="4843438"/>
          </a:xfrm>
        </p:grpSpPr>
        <p:sp>
          <p:nvSpPr>
            <p:cNvPr id="6" name="Линия"/>
            <p:cNvSpPr/>
            <p:nvPr/>
          </p:nvSpPr>
          <p:spPr bwMode="auto">
            <a:xfrm flipV="1">
              <a:off x="3209596" y="5761926"/>
              <a:ext cx="5240042" cy="4686435"/>
            </a:xfrm>
            <a:prstGeom prst="line">
              <a:avLst/>
            </a:prstGeom>
            <a:grpFill/>
            <a:ln w="25400">
              <a:solidFill>
                <a:srgbClr val="245646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</a:defRPr>
              </a:pPr>
              <a:endParaRPr sz="1350"/>
            </a:p>
          </p:txBody>
        </p:sp>
        <p:grpSp>
          <p:nvGrpSpPr>
            <p:cNvPr id="7" name="Группа 6"/>
            <p:cNvGrpSpPr/>
            <p:nvPr/>
          </p:nvGrpSpPr>
          <p:grpSpPr bwMode="auto">
            <a:xfrm>
              <a:off x="-1193661" y="5773671"/>
              <a:ext cx="19910378" cy="4831693"/>
              <a:chOff x="-1193661" y="5773671"/>
              <a:chExt cx="19910378" cy="4831693"/>
            </a:xfrm>
          </p:grpSpPr>
          <p:sp>
            <p:nvSpPr>
              <p:cNvPr id="8" name="Линия"/>
              <p:cNvSpPr/>
              <p:nvPr/>
            </p:nvSpPr>
            <p:spPr bwMode="auto">
              <a:xfrm>
                <a:off x="3625145" y="7778061"/>
                <a:ext cx="2827303" cy="2827303"/>
              </a:xfrm>
              <a:prstGeom prst="line">
                <a:avLst/>
              </a:prstGeom>
              <a:grpFill/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</a:defRPr>
                </a:pPr>
                <a:endParaRPr sz="1350"/>
              </a:p>
            </p:txBody>
          </p:sp>
          <p:sp>
            <p:nvSpPr>
              <p:cNvPr id="9" name="Линия"/>
              <p:cNvSpPr/>
              <p:nvPr/>
            </p:nvSpPr>
            <p:spPr bwMode="auto">
              <a:xfrm flipV="1">
                <a:off x="-1193661" y="6994012"/>
                <a:ext cx="19910378" cy="1049984"/>
              </a:xfrm>
              <a:prstGeom prst="line">
                <a:avLst/>
              </a:prstGeom>
              <a:grpFill/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</a:defRPr>
                </a:pPr>
                <a:endParaRPr sz="1350"/>
              </a:p>
            </p:txBody>
          </p:sp>
          <p:sp>
            <p:nvSpPr>
              <p:cNvPr id="10" name="Линия"/>
              <p:cNvSpPr/>
              <p:nvPr/>
            </p:nvSpPr>
            <p:spPr bwMode="auto">
              <a:xfrm>
                <a:off x="8440473" y="5773671"/>
                <a:ext cx="8611262" cy="4674690"/>
              </a:xfrm>
              <a:prstGeom prst="line">
                <a:avLst/>
              </a:prstGeom>
              <a:grpFill/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</a:defRPr>
                </a:pPr>
                <a:endParaRPr sz="1350"/>
              </a:p>
            </p:txBody>
          </p:sp>
        </p:grpSp>
      </p:grpSp>
      <p:sp>
        <p:nvSpPr>
          <p:cNvPr id="11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/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55993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"/>
          <p:cNvSpPr/>
          <p:nvPr userDrawn="1"/>
        </p:nvSpPr>
        <p:spPr bwMode="auto">
          <a:xfrm>
            <a:off x="0" y="3278671"/>
            <a:ext cx="12192000" cy="300658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marL="0" marR="0" indent="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5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19"/>
          <p:cNvPicPr/>
          <p:nvPr userDrawn="1"/>
        </p:nvPicPr>
        <p:blipFill>
          <a:blip r:embed="rId2"/>
          <a:stretch/>
        </p:blipFill>
        <p:spPr bwMode="auto">
          <a:xfrm>
            <a:off x="5489577" y="4241008"/>
            <a:ext cx="932282" cy="810122"/>
          </a:xfrm>
          <a:prstGeom prst="rect">
            <a:avLst/>
          </a:prstGeom>
        </p:spPr>
      </p:pic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2905740" y="6047049"/>
            <a:ext cx="6069909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 defTabSz="394335">
              <a:lnSpc>
                <a:spcPct val="110000"/>
              </a:lnSpc>
              <a:defRPr sz="1400" b="1" i="0" spc="56">
                <a:solidFill>
                  <a:srgbClr val="FFFFFF"/>
                </a:solidFill>
                <a:latin typeface="Navigo-Bold"/>
                <a:ea typeface="Navigo-Bold"/>
                <a:cs typeface="Arial"/>
              </a:defRPr>
            </a:lvl1pPr>
          </a:lstStyle>
          <a:p>
            <a:pPr defTabSz="584200">
              <a:lnSpc>
                <a:spcPct val="110000"/>
              </a:lnSpc>
              <a:defRPr sz="1400" spc="56">
                <a:solidFill>
                  <a:srgbClr val="FFFFFF"/>
                </a:solidFill>
                <a:latin typeface="Navigo-Bold"/>
                <a:ea typeface="Navigo-Bold"/>
                <a:cs typeface="Navigo-Bold"/>
              </a:defRPr>
            </a:pPr>
            <a:r>
              <a:rPr lang="ru-RU" sz="1150" u="sng" spc="34">
                <a:latin typeface="Navigo-Black"/>
                <a:ea typeface="Navigo-Black"/>
                <a:cs typeface="Navigo-Black"/>
              </a:rPr>
              <a:t>Дополнительный текст</a:t>
            </a:r>
            <a:br>
              <a:rPr lang="ru-RU" sz="1150" u="sng" spc="34">
                <a:latin typeface="Navigo-Black"/>
                <a:ea typeface="Navigo-Black"/>
                <a:cs typeface="Navigo-Black"/>
              </a:rPr>
            </a:br>
            <a:r>
              <a:rPr lang="ru-RU"/>
              <a:t>Июль 2018</a:t>
            </a:r>
            <a:endParaRPr/>
          </a:p>
        </p:txBody>
      </p:sp>
      <p:sp>
        <p:nvSpPr>
          <p:cNvPr id="7" name="Текст заголовка"/>
          <p:cNvSpPr txBox="1"/>
          <p:nvPr userDrawn="1"/>
        </p:nvSpPr>
        <p:spPr bwMode="auto">
          <a:xfrm>
            <a:off x="2524705" y="2950395"/>
            <a:ext cx="6873554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60854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600" b="1" i="0" u="none" strike="noStrike" cap="none" spc="0">
                <a:ln>
                  <a:noFill/>
                </a:ln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  <a:lvl2pPr marL="0" marR="0" indent="228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457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685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9144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11430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13716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6002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82880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20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4450">
                <a:latin typeface="Navigo"/>
                <a:ea typeface="Navigo"/>
              </a:rPr>
              <a:t>Заголовок слайда</a:t>
            </a:r>
            <a:endParaRPr lang="ru-RU" sz="4450"/>
          </a:p>
        </p:txBody>
      </p:sp>
      <p:sp>
        <p:nvSpPr>
          <p:cNvPr id="8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42546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УПДТ Яракта 20150826_INC_4633 copy.jpg" descr="УПДТ Яракта 20150826_INC_4633 copy.jpg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Google Shape;10;p2"/>
          <p:cNvSpPr/>
          <p:nvPr userDrawn="1"/>
        </p:nvSpPr>
        <p:spPr bwMode="auto">
          <a:xfrm>
            <a:off x="0" y="0"/>
            <a:ext cx="10131579" cy="6862455"/>
          </a:xfrm>
          <a:custGeom>
            <a:avLst/>
            <a:gdLst/>
            <a:ahLst/>
            <a:cxnLst/>
            <a:rect l="0" t="0" r="0" b="0"/>
            <a:pathLst>
              <a:path w="283042" h="206400" extrusionOk="0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chemeClr val="tx2">
              <a:alpha val="64620"/>
            </a:schemeClr>
          </a:solidFill>
          <a:ln>
            <a:noFill/>
          </a:ln>
        </p:spPr>
      </p:sp>
      <p:sp>
        <p:nvSpPr>
          <p:cNvPr id="6" name="Текст заголовка"/>
          <p:cNvSpPr txBox="1">
            <a:spLocks noGrp="1"/>
          </p:cNvSpPr>
          <p:nvPr>
            <p:ph type="title" hasCustomPrompt="1"/>
          </p:nvPr>
        </p:nvSpPr>
        <p:spPr bwMode="auto">
          <a:xfrm>
            <a:off x="558432" y="3243186"/>
            <a:ext cx="4899719" cy="11883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0" b="1" i="0">
                <a:solidFill>
                  <a:schemeClr val="bg1"/>
                </a:solidFill>
                <a:latin typeface="Arial"/>
                <a:ea typeface="Navigo"/>
                <a:cs typeface="Arial"/>
              </a:defRPr>
            </a:lvl1pPr>
          </a:lstStyle>
          <a:p>
            <a:pPr>
              <a:defRPr/>
            </a:pPr>
            <a:r>
              <a:rPr lang="ru-RU" b="1">
                <a:latin typeface="Navigo"/>
                <a:ea typeface="Navigo"/>
              </a:rPr>
              <a:t>Спасибо за внимание</a:t>
            </a:r>
            <a:endParaRPr/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 bwMode="auto"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6CB4B4D-7CA3-9044-876B-883B54F8677D}" type="slidenum">
              <a:rPr lang="uk-UA"/>
              <a:t>‹#›</a:t>
            </a:fld>
            <a:endParaRPr lang="uk-UA"/>
          </a:p>
        </p:txBody>
      </p:sp>
      <p:pic>
        <p:nvPicPr>
          <p:cNvPr id="8" name="Рисунок 19"/>
          <p:cNvPicPr/>
          <p:nvPr userDrawn="1"/>
        </p:nvPicPr>
        <p:blipFill>
          <a:blip r:embed="rId3"/>
          <a:stretch/>
        </p:blipFill>
        <p:spPr bwMode="auto">
          <a:xfrm>
            <a:off x="521077" y="1820538"/>
            <a:ext cx="1177694" cy="102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284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415612" y="992766"/>
            <a:ext cx="11360800" cy="2736801"/>
          </a:xfrm>
          <a:prstGeom prst="rect">
            <a:avLst/>
          </a:prstGeom>
        </p:spPr>
        <p:txBody>
          <a:bodyPr anchor="b"/>
          <a:lstStyle>
            <a:lvl1pPr algn="ctr">
              <a:defRPr sz="6950"/>
            </a:lvl1pPr>
          </a:lstStyle>
          <a:p>
            <a:pPr>
              <a:defRPr/>
            </a:pPr>
            <a:r>
              <a:t>Текст заголовка</a:t>
            </a:r>
          </a:p>
        </p:txBody>
      </p:sp>
      <p:sp>
        <p:nvSpPr>
          <p:cNvPr id="5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415599" y="3778834"/>
            <a:ext cx="11360803" cy="1056801"/>
          </a:xfrm>
          <a:prstGeom prst="rect">
            <a:avLst/>
          </a:prstGeom>
        </p:spPr>
        <p:txBody>
          <a:bodyPr/>
          <a:lstStyle>
            <a:lvl1pPr marL="457189" indent="-304792" algn="ctr">
              <a:lnSpc>
                <a:spcPct val="100000"/>
              </a:lnSpc>
              <a:buClrTx/>
              <a:buSzTx/>
              <a:buFontTx/>
              <a:buNone/>
              <a:defRPr sz="3750"/>
            </a:lvl1pPr>
            <a:lvl2pPr marL="457189" indent="338658" algn="ctr">
              <a:lnSpc>
                <a:spcPct val="100000"/>
              </a:lnSpc>
              <a:buClrTx/>
              <a:buSzTx/>
              <a:buFontTx/>
              <a:buNone/>
              <a:defRPr sz="3750"/>
            </a:lvl2pPr>
            <a:lvl3pPr marL="457189" indent="948243" algn="ctr">
              <a:lnSpc>
                <a:spcPct val="100000"/>
              </a:lnSpc>
              <a:buClrTx/>
              <a:buSzTx/>
              <a:buFontTx/>
              <a:buNone/>
              <a:defRPr sz="3750"/>
            </a:lvl3pPr>
            <a:lvl4pPr marL="457189" indent="1557828" algn="ctr">
              <a:lnSpc>
                <a:spcPct val="100000"/>
              </a:lnSpc>
              <a:buClrTx/>
              <a:buSzTx/>
              <a:buFontTx/>
              <a:buNone/>
              <a:defRPr sz="3750"/>
            </a:lvl4pPr>
            <a:lvl5pPr marL="457189" indent="2167412" algn="ctr">
              <a:lnSpc>
                <a:spcPct val="100000"/>
              </a:lnSpc>
              <a:buClrTx/>
              <a:buSzTx/>
              <a:buFontTx/>
              <a:buNone/>
              <a:defRPr sz="3750"/>
            </a:lvl5pPr>
          </a:lstStyle>
          <a:p>
            <a:pPr>
              <a:defRPr/>
            </a:pPr>
            <a:r>
              <a:t>Уровень текста 1</a:t>
            </a:r>
          </a:p>
          <a:p>
            <a:pPr lvl="1">
              <a:defRPr/>
            </a:pPr>
            <a:r>
              <a:t>Уровень текста 2</a:t>
            </a:r>
          </a:p>
          <a:p>
            <a:pPr lvl="2">
              <a:defRPr/>
            </a:pPr>
            <a:r>
              <a:t>Уровень текста 3</a:t>
            </a:r>
          </a:p>
          <a:p>
            <a:pPr lvl="3">
              <a:defRPr/>
            </a:pPr>
            <a:r>
              <a:t>Уровень текста 4</a:t>
            </a:r>
          </a:p>
          <a:p>
            <a:pPr lvl="4">
              <a:defRPr/>
            </a:pPr>
            <a:r>
              <a:t>Уровень текста 5</a:t>
            </a:r>
          </a:p>
        </p:txBody>
      </p:sp>
      <p:sp>
        <p:nvSpPr>
          <p:cNvPr id="6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67389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uk-UA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  <p:pic>
        <p:nvPicPr>
          <p:cNvPr id="4" name="jay-mantri-4033.jpg" descr="jay-mantri-4033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908109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44831" y="4703669"/>
            <a:ext cx="9932051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титульной страницы</a:t>
            </a:r>
            <a:endParaRPr/>
          </a:p>
        </p:txBody>
      </p:sp>
      <p:sp>
        <p:nvSpPr>
          <p:cNvPr id="17" name="Содержимое 2"/>
          <p:cNvSpPr>
            <a:spLocks noGrp="1"/>
          </p:cNvSpPr>
          <p:nvPr>
            <p:ph sz="quarter" idx="11" hasCustomPrompt="1"/>
          </p:nvPr>
        </p:nvSpPr>
        <p:spPr>
          <a:xfrm>
            <a:off x="444831" y="5892137"/>
            <a:ext cx="9929596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16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Navigo-Regular"/>
                <a:ea typeface="Navigo-Regular"/>
                <a:cs typeface="Navigo-Regular"/>
                <a:sym typeface="Navigo-Regular"/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Подзаголовок</a:t>
            </a:r>
          </a:p>
        </p:txBody>
      </p:sp>
      <p:sp>
        <p:nvSpPr>
          <p:cNvPr id="7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FCD4DF-0C23-5245-9FAB-901DD90336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15" y="533347"/>
            <a:ext cx="2217722" cy="1098442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 userDrawn="1"/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709" smtClean="0"/>
              <a:pPr/>
              <a:t>‹#›</a:t>
            </a:fld>
            <a:endParaRPr lang="uk-UA" sz="709"/>
          </a:p>
        </p:txBody>
      </p:sp>
    </p:spTree>
    <p:extLst>
      <p:ext uri="{BB962C8B-B14F-4D97-AF65-F5344CB8AC3E}">
        <p14:creationId xmlns:p14="http://schemas.microsoft.com/office/powerpoint/2010/main" val="663790743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uk-UA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  <p:pic>
        <p:nvPicPr>
          <p:cNvPr id="4" name="Изображение 3" descr="Снимок экрана 2018-07-23 в 1.38.05.png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984" y="-9255"/>
            <a:ext cx="12257999" cy="6902887"/>
          </a:xfrm>
          <a:prstGeom prst="rect">
            <a:avLst/>
          </a:prstGeom>
        </p:spPr>
      </p:pic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2F75EECE-26D8-F147-BEC8-78D7D3E0E5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22" y="0"/>
            <a:ext cx="2432447" cy="2189203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002A379-F069-4A4E-90CD-64A3C2596A25}"/>
              </a:ext>
            </a:extLst>
          </p:cNvPr>
          <p:cNvGrpSpPr/>
          <p:nvPr userDrawn="1"/>
        </p:nvGrpSpPr>
        <p:grpSpPr>
          <a:xfrm>
            <a:off x="-2" y="4192555"/>
            <a:ext cx="12224291" cy="2723981"/>
            <a:chOff x="-2" y="5933376"/>
            <a:chExt cx="16299054" cy="4035528"/>
          </a:xfrm>
        </p:grpSpPr>
        <p:sp>
          <p:nvSpPr>
            <p:cNvPr id="9" name="Линия">
              <a:extLst>
                <a:ext uri="{FF2B5EF4-FFF2-40B4-BE49-F238E27FC236}">
                  <a16:creationId xmlns:a16="http://schemas.microsoft.com/office/drawing/2014/main" id="{030FC556-277A-3B48-A7CB-6D94BCA2A963}"/>
                </a:ext>
              </a:extLst>
            </p:cNvPr>
            <p:cNvSpPr/>
            <p:nvPr/>
          </p:nvSpPr>
          <p:spPr>
            <a:xfrm flipV="1">
              <a:off x="-2" y="5933376"/>
              <a:ext cx="3848405" cy="3421435"/>
            </a:xfrm>
            <a:prstGeom prst="line">
              <a:avLst/>
            </a:prstGeom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10" name="Линия">
              <a:extLst>
                <a:ext uri="{FF2B5EF4-FFF2-40B4-BE49-F238E27FC236}">
                  <a16:creationId xmlns:a16="http://schemas.microsoft.com/office/drawing/2014/main" id="{B3C5E87A-F7E3-934E-94FA-59C65DCE772B}"/>
                </a:ext>
              </a:extLst>
            </p:cNvPr>
            <p:cNvSpPr/>
            <p:nvPr/>
          </p:nvSpPr>
          <p:spPr>
            <a:xfrm>
              <a:off x="3625146" y="7844904"/>
              <a:ext cx="2412718" cy="2124000"/>
            </a:xfrm>
            <a:prstGeom prst="line">
              <a:avLst/>
            </a:prstGeom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11" name="Линия">
              <a:extLst>
                <a:ext uri="{FF2B5EF4-FFF2-40B4-BE49-F238E27FC236}">
                  <a16:creationId xmlns:a16="http://schemas.microsoft.com/office/drawing/2014/main" id="{B473C9E9-F7E9-C342-8603-BDF506E50707}"/>
                </a:ext>
              </a:extLst>
            </p:cNvPr>
            <p:cNvSpPr/>
            <p:nvPr/>
          </p:nvSpPr>
          <p:spPr>
            <a:xfrm flipV="1">
              <a:off x="0" y="7157456"/>
              <a:ext cx="16299052" cy="886539"/>
            </a:xfrm>
            <a:prstGeom prst="line">
              <a:avLst/>
            </a:prstGeom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12" name="Линия">
              <a:extLst>
                <a:ext uri="{FF2B5EF4-FFF2-40B4-BE49-F238E27FC236}">
                  <a16:creationId xmlns:a16="http://schemas.microsoft.com/office/drawing/2014/main" id="{2255303D-205C-F44C-AAE1-24B79334BF9A}"/>
                </a:ext>
              </a:extLst>
            </p:cNvPr>
            <p:cNvSpPr/>
            <p:nvPr/>
          </p:nvSpPr>
          <p:spPr>
            <a:xfrm>
              <a:off x="3839239" y="5945122"/>
              <a:ext cx="8322827" cy="3995996"/>
            </a:xfrm>
            <a:prstGeom prst="line">
              <a:avLst/>
            </a:prstGeom>
            <a:ln w="34925">
              <a:solidFill>
                <a:schemeClr val="bg1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</p:grpSp>
      <p:sp>
        <p:nvSpPr>
          <p:cNvPr id="13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480741" y="713978"/>
            <a:ext cx="8070487" cy="10714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титульной страницы</a:t>
            </a:r>
            <a:endParaRPr/>
          </a:p>
        </p:txBody>
      </p:sp>
      <p:sp>
        <p:nvSpPr>
          <p:cNvPr id="14" name="Содержимое 2"/>
          <p:cNvSpPr>
            <a:spLocks noGrp="1"/>
          </p:cNvSpPr>
          <p:nvPr>
            <p:ph sz="quarter" idx="11" hasCustomPrompt="1"/>
          </p:nvPr>
        </p:nvSpPr>
        <p:spPr>
          <a:xfrm>
            <a:off x="3480740" y="1947564"/>
            <a:ext cx="8068493" cy="4232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16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Navigo-Regular"/>
                <a:ea typeface="Navigo-Regular"/>
                <a:cs typeface="Navigo-Regular"/>
                <a:sym typeface="Navigo-Regular"/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Подзаголовок</a:t>
            </a:r>
          </a:p>
        </p:txBody>
      </p:sp>
      <p:sp>
        <p:nvSpPr>
          <p:cNvPr id="15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sp>
        <p:nvSpPr>
          <p:cNvPr id="16" name="Номер слайда 2"/>
          <p:cNvSpPr txBox="1">
            <a:spLocks/>
          </p:cNvSpPr>
          <p:nvPr userDrawn="1"/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709" smtClean="0"/>
              <a:pPr/>
              <a:t>‹#›</a:t>
            </a:fld>
            <a:endParaRPr lang="uk-UA" sz="709"/>
          </a:p>
        </p:txBody>
      </p:sp>
    </p:spTree>
    <p:extLst>
      <p:ext uri="{BB962C8B-B14F-4D97-AF65-F5344CB8AC3E}">
        <p14:creationId xmlns:p14="http://schemas.microsoft.com/office/powerpoint/2010/main" val="488917588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Снимок экрана 2018-07-23 в 1.48.58.pn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" y="-15587"/>
            <a:ext cx="12232409" cy="6873586"/>
          </a:xfrm>
          <a:prstGeom prst="rect">
            <a:avLst/>
          </a:prstGeom>
        </p:spPr>
      </p:pic>
      <p:sp>
        <p:nvSpPr>
          <p:cNvPr id="9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sp>
        <p:nvSpPr>
          <p:cNvPr id="11" name="Google Shape;10;p2"/>
          <p:cNvSpPr/>
          <p:nvPr userDrawn="1"/>
        </p:nvSpPr>
        <p:spPr>
          <a:xfrm>
            <a:off x="-18518" y="-18984"/>
            <a:ext cx="9905577" cy="6862455"/>
          </a:xfrm>
          <a:custGeom>
            <a:avLst/>
            <a:gdLst/>
            <a:ahLst/>
            <a:cxnLst/>
            <a:rect l="0" t="0" r="0" b="0"/>
            <a:pathLst>
              <a:path w="283042" h="206400" extrusionOk="0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rgbClr val="1E5646">
              <a:alpha val="64620"/>
            </a:srgbClr>
          </a:solidFill>
          <a:ln>
            <a:noFill/>
          </a:ln>
        </p:spPr>
      </p:sp>
      <p:pic>
        <p:nvPicPr>
          <p:cNvPr id="6" name="Рисунок 2">
            <a:extLst>
              <a:ext uri="{FF2B5EF4-FFF2-40B4-BE49-F238E27FC236}">
                <a16:creationId xmlns:a16="http://schemas.microsoft.com/office/drawing/2014/main" id="{5036ECA8-496C-0F47-8221-D3BCF6795C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805" y="370200"/>
            <a:ext cx="2438405" cy="2070783"/>
          </a:xfrm>
          <a:prstGeom prst="rect">
            <a:avLst/>
          </a:prstGeom>
        </p:spPr>
      </p:pic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40611" y="3172486"/>
            <a:ext cx="5174012" cy="221801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титульной страницы</a:t>
            </a:r>
            <a:endParaRPr/>
          </a:p>
        </p:txBody>
      </p:sp>
      <p:sp>
        <p:nvSpPr>
          <p:cNvPr id="12" name="Линия"/>
          <p:cNvSpPr/>
          <p:nvPr userDrawn="1"/>
        </p:nvSpPr>
        <p:spPr>
          <a:xfrm flipH="1">
            <a:off x="8334374" y="5400675"/>
            <a:ext cx="3857626" cy="1457326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endParaRPr sz="1350">
              <a:solidFill>
                <a:srgbClr val="000000"/>
              </a:solidFill>
              <a:latin typeface="Graphik LCG Light"/>
              <a:ea typeface="Graphik LCG Light"/>
              <a:cs typeface="Graphik LCG Light"/>
              <a:sym typeface="Graphik LCG Light"/>
            </a:endParaRPr>
          </a:p>
        </p:txBody>
      </p:sp>
      <p:sp>
        <p:nvSpPr>
          <p:cNvPr id="13" name="Линия"/>
          <p:cNvSpPr/>
          <p:nvPr userDrawn="1"/>
        </p:nvSpPr>
        <p:spPr>
          <a:xfrm>
            <a:off x="10358437" y="0"/>
            <a:ext cx="1833563" cy="3621882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r>
              <a:rPr lang="ru-RU"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rPr>
              <a:t>]</a:t>
            </a:r>
            <a:endParaRPr sz="1350">
              <a:solidFill>
                <a:srgbClr val="000000"/>
              </a:solidFill>
              <a:latin typeface="Graphik LCG Light"/>
              <a:ea typeface="Graphik LCG Light"/>
              <a:cs typeface="Graphik LCG Light"/>
              <a:sym typeface="Graphik LCG Light"/>
            </a:endParaRPr>
          </a:p>
        </p:txBody>
      </p:sp>
      <p:sp>
        <p:nvSpPr>
          <p:cNvPr id="14" name="Линия"/>
          <p:cNvSpPr/>
          <p:nvPr userDrawn="1"/>
        </p:nvSpPr>
        <p:spPr>
          <a:xfrm flipV="1">
            <a:off x="10120313" y="1143000"/>
            <a:ext cx="2112097" cy="5714998"/>
          </a:xfrm>
          <a:prstGeom prst="line">
            <a:avLst/>
          </a:prstGeom>
          <a:ln w="28575">
            <a:solidFill>
              <a:schemeClr val="bg2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r>
              <a:rPr lang="ru-RU"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rPr>
              <a:t>]</a:t>
            </a:r>
            <a:endParaRPr sz="1350">
              <a:solidFill>
                <a:srgbClr val="000000"/>
              </a:solidFill>
              <a:latin typeface="Graphik LCG Light"/>
              <a:ea typeface="Graphik LCG Light"/>
              <a:cs typeface="Graphik LCG Light"/>
              <a:sym typeface="Graphik LCG Light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38822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 userDrawn="1"/>
        </p:nvSpPr>
        <p:spPr>
          <a:xfrm>
            <a:off x="5191" y="3304539"/>
            <a:ext cx="12191999" cy="300658"/>
          </a:xfrm>
          <a:prstGeom prst="rect">
            <a:avLst/>
          </a:prstGeom>
          <a:solidFill>
            <a:srgbClr val="87265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45E2A99-1351-764F-971E-3E639F4DC540}"/>
              </a:ext>
            </a:extLst>
          </p:cNvPr>
          <p:cNvGrpSpPr/>
          <p:nvPr userDrawn="1"/>
        </p:nvGrpSpPr>
        <p:grpSpPr>
          <a:xfrm>
            <a:off x="0" y="0"/>
            <a:ext cx="12192000" cy="6909737"/>
            <a:chOff x="0" y="-1"/>
            <a:chExt cx="16256000" cy="10236648"/>
          </a:xfrm>
        </p:grpSpPr>
        <p:sp>
          <p:nvSpPr>
            <p:cNvPr id="7" name="Линия"/>
            <p:cNvSpPr/>
            <p:nvPr/>
          </p:nvSpPr>
          <p:spPr>
            <a:xfrm>
              <a:off x="5588000" y="0"/>
              <a:ext cx="4267162" cy="10236647"/>
            </a:xfrm>
            <a:prstGeom prst="line">
              <a:avLst/>
            </a:prstGeom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8" name="Линия"/>
            <p:cNvSpPr/>
            <p:nvPr/>
          </p:nvSpPr>
          <p:spPr>
            <a:xfrm>
              <a:off x="0" y="4673600"/>
              <a:ext cx="16256000" cy="3361813"/>
            </a:xfrm>
            <a:prstGeom prst="line">
              <a:avLst/>
            </a:prstGeom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9" name="Линия"/>
            <p:cNvSpPr/>
            <p:nvPr/>
          </p:nvSpPr>
          <p:spPr>
            <a:xfrm flipV="1">
              <a:off x="10562805" y="-1"/>
              <a:ext cx="2060995" cy="6847961"/>
            </a:xfrm>
            <a:prstGeom prst="line">
              <a:avLst/>
            </a:prstGeom>
            <a:ln w="25400">
              <a:solidFill>
                <a:srgbClr val="FFFFFF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</p:grpSp>
      <p:pic>
        <p:nvPicPr>
          <p:cNvPr id="11" name="Рисунок 7">
            <a:extLst>
              <a:ext uri="{FF2B5EF4-FFF2-40B4-BE49-F238E27FC236}">
                <a16:creationId xmlns:a16="http://schemas.microsoft.com/office/drawing/2014/main" id="{AFB885CB-00BF-8241-A7E5-B04EF565E3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3666" y="145177"/>
            <a:ext cx="402074" cy="361866"/>
          </a:xfrm>
          <a:prstGeom prst="rect">
            <a:avLst/>
          </a:prstGeom>
        </p:spPr>
      </p:pic>
      <p:sp>
        <p:nvSpPr>
          <p:cNvPr id="13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83384" y="382791"/>
            <a:ext cx="3569492" cy="26465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раздела</a:t>
            </a:r>
            <a:endParaRPr/>
          </a:p>
        </p:txBody>
      </p:sp>
      <p:sp>
        <p:nvSpPr>
          <p:cNvPr id="22" name="Содержимое 2"/>
          <p:cNvSpPr>
            <a:spLocks noGrp="1"/>
          </p:cNvSpPr>
          <p:nvPr>
            <p:ph sz="quarter" idx="11" hasCustomPrompt="1"/>
          </p:nvPr>
        </p:nvSpPr>
        <p:spPr>
          <a:xfrm>
            <a:off x="383384" y="4199106"/>
            <a:ext cx="3569492" cy="61864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16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Navigo-Regular"/>
                <a:ea typeface="Navigo-Regular"/>
                <a:cs typeface="Navigo-Regular"/>
                <a:sym typeface="Navigo-Regular"/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Подзаголовок</a:t>
            </a:r>
          </a:p>
        </p:txBody>
      </p:sp>
      <p:sp>
        <p:nvSpPr>
          <p:cNvPr id="14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806421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раздела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mike-dennler-173199-unsplash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"/>
          <a:stretch/>
        </p:blipFill>
        <p:spPr>
          <a:xfrm>
            <a:off x="-56035" y="0"/>
            <a:ext cx="12313501" cy="6895271"/>
          </a:xfrm>
          <a:prstGeom prst="rect">
            <a:avLst/>
          </a:prstGeom>
        </p:spPr>
      </p:pic>
      <p:sp>
        <p:nvSpPr>
          <p:cNvPr id="3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21834" y="94752"/>
            <a:ext cx="155601" cy="1200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5" name="Полилиния 4">
            <a:extLst>
              <a:ext uri="{FF2B5EF4-FFF2-40B4-BE49-F238E27FC236}">
                <a16:creationId xmlns:a16="http://schemas.microsoft.com/office/drawing/2014/main" id="{5C99E7D7-07EF-2846-B09B-89D4BF1D2195}"/>
              </a:ext>
            </a:extLst>
          </p:cNvPr>
          <p:cNvSpPr/>
          <p:nvPr userDrawn="1"/>
        </p:nvSpPr>
        <p:spPr>
          <a:xfrm>
            <a:off x="4748213" y="3284386"/>
            <a:ext cx="7785100" cy="300658"/>
          </a:xfrm>
          <a:custGeom>
            <a:avLst/>
            <a:gdLst>
              <a:gd name="connsiteX0" fmla="*/ 0 w 10380133"/>
              <a:gd name="connsiteY0" fmla="*/ 67733 h 10380133"/>
              <a:gd name="connsiteX1" fmla="*/ 2641600 w 10380133"/>
              <a:gd name="connsiteY1" fmla="*/ 7382933 h 10380133"/>
              <a:gd name="connsiteX2" fmla="*/ 1490133 w 10380133"/>
              <a:gd name="connsiteY2" fmla="*/ 10380133 h 10380133"/>
              <a:gd name="connsiteX3" fmla="*/ 10041467 w 10380133"/>
              <a:gd name="connsiteY3" fmla="*/ 10380133 h 10380133"/>
              <a:gd name="connsiteX4" fmla="*/ 10041467 w 10380133"/>
              <a:gd name="connsiteY4" fmla="*/ 0 h 10380133"/>
              <a:gd name="connsiteX5" fmla="*/ 10380133 w 10380133"/>
              <a:gd name="connsiteY5" fmla="*/ 0 h 10380133"/>
              <a:gd name="connsiteX6" fmla="*/ 0 w 10380133"/>
              <a:gd name="connsiteY6" fmla="*/ 67733 h 10380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80133" h="10380133">
                <a:moveTo>
                  <a:pt x="0" y="67733"/>
                </a:moveTo>
                <a:lnTo>
                  <a:pt x="2641600" y="7382933"/>
                </a:lnTo>
                <a:lnTo>
                  <a:pt x="1490133" y="10380133"/>
                </a:lnTo>
                <a:lnTo>
                  <a:pt x="10041467" y="10380133"/>
                </a:lnTo>
                <a:lnTo>
                  <a:pt x="10041467" y="0"/>
                </a:lnTo>
                <a:lnTo>
                  <a:pt x="10380133" y="0"/>
                </a:lnTo>
                <a:lnTo>
                  <a:pt x="0" y="67733"/>
                </a:lnTo>
                <a:close/>
              </a:path>
            </a:pathLst>
          </a:custGeom>
          <a:solidFill>
            <a:srgbClr val="1E564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953251" y="4199106"/>
            <a:ext cx="4968584" cy="12444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раздела</a:t>
            </a:r>
            <a:endParaRPr/>
          </a:p>
        </p:txBody>
      </p:sp>
      <p:sp>
        <p:nvSpPr>
          <p:cNvPr id="9" name="Содержимое 2"/>
          <p:cNvSpPr>
            <a:spLocks noGrp="1"/>
          </p:cNvSpPr>
          <p:nvPr>
            <p:ph sz="quarter" idx="11" hasCustomPrompt="1"/>
          </p:nvPr>
        </p:nvSpPr>
        <p:spPr>
          <a:xfrm>
            <a:off x="6953250" y="5524976"/>
            <a:ext cx="4968584" cy="73294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16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Navigo-Regular"/>
                <a:ea typeface="Navigo-Regular"/>
                <a:cs typeface="Navigo-Regular"/>
                <a:sym typeface="Navigo-Regular"/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Подзаголовок</a:t>
            </a:r>
          </a:p>
        </p:txBody>
      </p:sp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51EFAFAE-2625-934D-9E2C-1A7DD44F01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3877"/>
          <a:stretch/>
        </p:blipFill>
        <p:spPr>
          <a:xfrm>
            <a:off x="261840" y="231577"/>
            <a:ext cx="656791" cy="709718"/>
          </a:xfrm>
          <a:prstGeom prst="rect">
            <a:avLst/>
          </a:prstGeom>
        </p:spPr>
      </p:pic>
      <p:sp>
        <p:nvSpPr>
          <p:cNvPr id="12" name="Номер слайда 2"/>
          <p:cNvSpPr txBox="1">
            <a:spLocks/>
          </p:cNvSpPr>
          <p:nvPr userDrawn="1"/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709" smtClean="0"/>
              <a:pPr/>
              <a:t>‹#›</a:t>
            </a:fld>
            <a:endParaRPr lang="uk-UA" sz="709"/>
          </a:p>
        </p:txBody>
      </p:sp>
    </p:spTree>
    <p:extLst>
      <p:ext uri="{BB962C8B-B14F-4D97-AF65-F5344CB8AC3E}">
        <p14:creationId xmlns:p14="http://schemas.microsoft.com/office/powerpoint/2010/main" val="2052763502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Изображение 10" descr="vyacheslav-argenberg-422451-unsplash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" y="0"/>
            <a:ext cx="12215621" cy="7321043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4914613" y="639758"/>
            <a:ext cx="6306323" cy="1888848"/>
          </a:xfrm>
          <a:prstGeom prst="rect">
            <a:avLst/>
          </a:prstGeom>
        </p:spPr>
        <p:txBody>
          <a:bodyPr vert="horz"/>
          <a:lstStyle>
            <a:lvl1pPr algn="l">
              <a:defRPr sz="3645" b="1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Заголовок </a:t>
            </a:r>
            <a:br>
              <a:rPr lang="ru-RU"/>
            </a:br>
            <a:r>
              <a:rPr lang="ru-RU"/>
              <a:t>раздела</a:t>
            </a:r>
          </a:p>
        </p:txBody>
      </p:sp>
      <p:grpSp>
        <p:nvGrpSpPr>
          <p:cNvPr id="4" name="Группа"/>
          <p:cNvGrpSpPr/>
          <p:nvPr userDrawn="1"/>
        </p:nvGrpSpPr>
        <p:grpSpPr>
          <a:xfrm>
            <a:off x="-129869" y="4240825"/>
            <a:ext cx="12457100" cy="3476679"/>
            <a:chOff x="0" y="-353226"/>
            <a:chExt cx="16609464" cy="5150633"/>
          </a:xfrm>
        </p:grpSpPr>
        <p:sp>
          <p:nvSpPr>
            <p:cNvPr id="5" name="Фигура"/>
            <p:cNvSpPr/>
            <p:nvPr/>
          </p:nvSpPr>
          <p:spPr>
            <a:xfrm>
              <a:off x="143217" y="121856"/>
              <a:ext cx="16339213" cy="4114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132"/>
                  </a:lnTo>
                  <a:lnTo>
                    <a:pt x="4684" y="11963"/>
                  </a:lnTo>
                  <a:lnTo>
                    <a:pt x="21600" y="0"/>
                  </a:lnTo>
                  <a:lnTo>
                    <a:pt x="21600" y="2148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1D5646">
                <a:alpha val="6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2916" tIns="52916" rIns="52916" bIns="52916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485">
                <a:solidFill>
                  <a:srgbClr val="FFFFFF"/>
                </a:solidFill>
                <a:sym typeface="Helvetica Neue Medium"/>
              </a:endParaRPr>
            </a:p>
          </p:txBody>
        </p:sp>
        <p:sp>
          <p:nvSpPr>
            <p:cNvPr id="6" name="Линия"/>
            <p:cNvSpPr/>
            <p:nvPr/>
          </p:nvSpPr>
          <p:spPr>
            <a:xfrm flipH="1" flipV="1">
              <a:off x="20777" y="2114676"/>
              <a:ext cx="7521040" cy="103670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7" name="Линия"/>
            <p:cNvSpPr/>
            <p:nvPr/>
          </p:nvSpPr>
          <p:spPr>
            <a:xfrm>
              <a:off x="0" y="370131"/>
              <a:ext cx="6216247" cy="4224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4682"/>
                  </a:lnTo>
                  <a:lnTo>
                    <a:pt x="20021" y="21134"/>
                  </a:lnTo>
                  <a:lnTo>
                    <a:pt x="8948" y="21282"/>
                  </a:lnTo>
                  <a:lnTo>
                    <a:pt x="47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8" name="Линия"/>
            <p:cNvSpPr/>
            <p:nvPr/>
          </p:nvSpPr>
          <p:spPr>
            <a:xfrm>
              <a:off x="7514676" y="-333044"/>
              <a:ext cx="9094788" cy="478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21"/>
                  </a:moveTo>
                  <a:lnTo>
                    <a:pt x="21600" y="21464"/>
                  </a:lnTo>
                  <a:lnTo>
                    <a:pt x="21499" y="10965"/>
                  </a:lnTo>
                  <a:lnTo>
                    <a:pt x="12068" y="21600"/>
                  </a:lnTo>
                  <a:lnTo>
                    <a:pt x="5072" y="0"/>
                  </a:lnTo>
                  <a:lnTo>
                    <a:pt x="21596" y="1118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9" name="Линия"/>
            <p:cNvSpPr/>
            <p:nvPr/>
          </p:nvSpPr>
          <p:spPr>
            <a:xfrm>
              <a:off x="6009064" y="-353226"/>
              <a:ext cx="3669692" cy="5150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743"/>
                  </a:lnTo>
                  <a:lnTo>
                    <a:pt x="5169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10" name="Линия"/>
            <p:cNvSpPr/>
            <p:nvPr/>
          </p:nvSpPr>
          <p:spPr>
            <a:xfrm>
              <a:off x="6200292" y="370814"/>
              <a:ext cx="10324680" cy="3475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52"/>
                  </a:moveTo>
                  <a:lnTo>
                    <a:pt x="15422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2010764-27E6-A54E-9F5E-FD2E5BCB4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4087686" y="621133"/>
            <a:ext cx="615845" cy="625702"/>
          </a:xfrm>
          <a:prstGeom prst="rect">
            <a:avLst/>
          </a:prstGeom>
        </p:spPr>
      </p:pic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89499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87807BDB-4829-094C-AF83-0E969A5F519C}"/>
              </a:ext>
            </a:extLst>
          </p:cNvPr>
          <p:cNvSpPr/>
          <p:nvPr userDrawn="1"/>
        </p:nvSpPr>
        <p:spPr>
          <a:xfrm>
            <a:off x="122122" y="3481349"/>
            <a:ext cx="6294665" cy="300658"/>
          </a:xfrm>
          <a:custGeom>
            <a:avLst/>
            <a:gdLst>
              <a:gd name="connsiteX0" fmla="*/ 32657 w 8392886"/>
              <a:gd name="connsiteY0" fmla="*/ 16329 h 9225643"/>
              <a:gd name="connsiteX1" fmla="*/ 5241472 w 8392886"/>
              <a:gd name="connsiteY1" fmla="*/ 0 h 9225643"/>
              <a:gd name="connsiteX2" fmla="*/ 8392886 w 8392886"/>
              <a:gd name="connsiteY2" fmla="*/ 6678386 h 9225643"/>
              <a:gd name="connsiteX3" fmla="*/ 7788729 w 8392886"/>
              <a:gd name="connsiteY3" fmla="*/ 9225643 h 9225643"/>
              <a:gd name="connsiteX4" fmla="*/ 0 w 8392886"/>
              <a:gd name="connsiteY4" fmla="*/ 9209315 h 9225643"/>
              <a:gd name="connsiteX5" fmla="*/ 0 w 8392886"/>
              <a:gd name="connsiteY5" fmla="*/ 32657 h 9225643"/>
              <a:gd name="connsiteX6" fmla="*/ 32657 w 8392886"/>
              <a:gd name="connsiteY6" fmla="*/ 16329 h 92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2886" h="9225643">
                <a:moveTo>
                  <a:pt x="32657" y="16329"/>
                </a:moveTo>
                <a:lnTo>
                  <a:pt x="5241472" y="0"/>
                </a:lnTo>
                <a:lnTo>
                  <a:pt x="8392886" y="6678386"/>
                </a:lnTo>
                <a:lnTo>
                  <a:pt x="7788729" y="9225643"/>
                </a:lnTo>
                <a:lnTo>
                  <a:pt x="0" y="9209315"/>
                </a:lnTo>
                <a:lnTo>
                  <a:pt x="0" y="32657"/>
                </a:lnTo>
                <a:lnTo>
                  <a:pt x="32657" y="16329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87807BDB-4829-094C-AF83-0E969A5F519C}"/>
              </a:ext>
            </a:extLst>
          </p:cNvPr>
          <p:cNvSpPr/>
          <p:nvPr userDrawn="1"/>
        </p:nvSpPr>
        <p:spPr>
          <a:xfrm>
            <a:off x="122122" y="3481349"/>
            <a:ext cx="6294665" cy="300658"/>
          </a:xfrm>
          <a:custGeom>
            <a:avLst/>
            <a:gdLst>
              <a:gd name="connsiteX0" fmla="*/ 32657 w 8392886"/>
              <a:gd name="connsiteY0" fmla="*/ 16329 h 9225643"/>
              <a:gd name="connsiteX1" fmla="*/ 5241472 w 8392886"/>
              <a:gd name="connsiteY1" fmla="*/ 0 h 9225643"/>
              <a:gd name="connsiteX2" fmla="*/ 8392886 w 8392886"/>
              <a:gd name="connsiteY2" fmla="*/ 6678386 h 9225643"/>
              <a:gd name="connsiteX3" fmla="*/ 7788729 w 8392886"/>
              <a:gd name="connsiteY3" fmla="*/ 9225643 h 9225643"/>
              <a:gd name="connsiteX4" fmla="*/ 0 w 8392886"/>
              <a:gd name="connsiteY4" fmla="*/ 9209315 h 9225643"/>
              <a:gd name="connsiteX5" fmla="*/ 0 w 8392886"/>
              <a:gd name="connsiteY5" fmla="*/ 32657 h 9225643"/>
              <a:gd name="connsiteX6" fmla="*/ 32657 w 8392886"/>
              <a:gd name="connsiteY6" fmla="*/ 16329 h 922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2886" h="9225643">
                <a:moveTo>
                  <a:pt x="32657" y="16329"/>
                </a:moveTo>
                <a:lnTo>
                  <a:pt x="5241472" y="0"/>
                </a:lnTo>
                <a:lnTo>
                  <a:pt x="8392886" y="6678386"/>
                </a:lnTo>
                <a:lnTo>
                  <a:pt x="7788729" y="9225643"/>
                </a:lnTo>
                <a:lnTo>
                  <a:pt x="0" y="9209315"/>
                </a:lnTo>
                <a:lnTo>
                  <a:pt x="0" y="32657"/>
                </a:lnTo>
                <a:lnTo>
                  <a:pt x="32657" y="16329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10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702537" y="518024"/>
            <a:ext cx="4917963" cy="11602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645" b="1" i="0" baseline="0">
                <a:solidFill>
                  <a:schemeClr val="tx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</a:t>
            </a:r>
            <a:b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</a:br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слайда</a:t>
            </a:r>
            <a:endParaRPr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6702028" y="1868806"/>
            <a:ext cx="4918514" cy="3120390"/>
          </a:xfrm>
          <a:prstGeom prst="rect">
            <a:avLst/>
          </a:prstGeom>
        </p:spPr>
        <p:txBody>
          <a:bodyPr vert="horz"/>
          <a:lstStyle>
            <a:lvl1pPr>
              <a:defRPr baseline="0"/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Образец текста с буллитами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</p:txBody>
      </p:sp>
      <p:sp>
        <p:nvSpPr>
          <p:cNvPr id="14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6702028" y="5186364"/>
            <a:ext cx="4918514" cy="1011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/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Но не перегружайте слайды большим количеством текста</a:t>
            </a:r>
          </a:p>
        </p:txBody>
      </p:sp>
      <p:pic>
        <p:nvPicPr>
          <p:cNvPr id="11" name="Рисунок 3">
            <a:extLst>
              <a:ext uri="{FF2B5EF4-FFF2-40B4-BE49-F238E27FC236}">
                <a16:creationId xmlns:a16="http://schemas.microsoft.com/office/drawing/2014/main" id="{2F75EECE-26D8-F147-BEC8-78D7D3E0E5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60" r="49447" b="23338"/>
          <a:stretch/>
        </p:blipFill>
        <p:spPr>
          <a:xfrm>
            <a:off x="320774" y="621926"/>
            <a:ext cx="608076" cy="638736"/>
          </a:xfrm>
          <a:prstGeom prst="rect">
            <a:avLst/>
          </a:prstGeom>
        </p:spPr>
      </p:pic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360155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">
            <a:extLst>
              <a:ext uri="{FF2B5EF4-FFF2-40B4-BE49-F238E27FC236}">
                <a16:creationId xmlns:a16="http://schemas.microsoft.com/office/drawing/2014/main" id="{77B0DB8E-0D22-A340-A6E8-B2C272D1D992}"/>
              </a:ext>
            </a:extLst>
          </p:cNvPr>
          <p:cNvGrpSpPr/>
          <p:nvPr userDrawn="1"/>
        </p:nvGrpSpPr>
        <p:grpSpPr>
          <a:xfrm rot="16200000">
            <a:off x="6191845" y="770820"/>
            <a:ext cx="7003280" cy="5379930"/>
            <a:chOff x="1" y="-353225"/>
            <a:chExt cx="16633810" cy="4948295"/>
          </a:xfrm>
        </p:grpSpPr>
        <p:sp>
          <p:nvSpPr>
            <p:cNvPr id="4" name="Фигура">
              <a:extLst>
                <a:ext uri="{FF2B5EF4-FFF2-40B4-BE49-F238E27FC236}">
                  <a16:creationId xmlns:a16="http://schemas.microsoft.com/office/drawing/2014/main" id="{D7D0DCDC-6C76-6144-A7F4-B4FACC7B0176}"/>
                </a:ext>
              </a:extLst>
            </p:cNvPr>
            <p:cNvSpPr/>
            <p:nvPr userDrawn="1"/>
          </p:nvSpPr>
          <p:spPr>
            <a:xfrm>
              <a:off x="141665" y="368570"/>
              <a:ext cx="16449071" cy="4097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1132"/>
                  </a:lnTo>
                  <a:lnTo>
                    <a:pt x="4684" y="11963"/>
                  </a:lnTo>
                  <a:lnTo>
                    <a:pt x="21600" y="0"/>
                  </a:lnTo>
                  <a:lnTo>
                    <a:pt x="21600" y="2148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1D5646"/>
            </a:solidFill>
            <a:ln w="12700" cap="flat">
              <a:noFill/>
              <a:miter lim="400000"/>
            </a:ln>
            <a:effectLst/>
          </p:spPr>
          <p:txBody>
            <a:bodyPr wrap="square" lIns="52916" tIns="52916" rIns="52916" bIns="52916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485">
                <a:solidFill>
                  <a:srgbClr val="FFFFFF"/>
                </a:solidFill>
                <a:sym typeface="Helvetica Neue Medium"/>
              </a:endParaRPr>
            </a:p>
          </p:txBody>
        </p:sp>
        <p:sp>
          <p:nvSpPr>
            <p:cNvPr id="5" name="Линия">
              <a:extLst>
                <a:ext uri="{FF2B5EF4-FFF2-40B4-BE49-F238E27FC236}">
                  <a16:creationId xmlns:a16="http://schemas.microsoft.com/office/drawing/2014/main" id="{FDB9B6D2-C2E8-D743-A964-094C978DC466}"/>
                </a:ext>
              </a:extLst>
            </p:cNvPr>
            <p:cNvSpPr/>
            <p:nvPr/>
          </p:nvSpPr>
          <p:spPr>
            <a:xfrm flipH="1" flipV="1">
              <a:off x="20777" y="2114676"/>
              <a:ext cx="7521040" cy="103670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6" name="Линия">
              <a:extLst>
                <a:ext uri="{FF2B5EF4-FFF2-40B4-BE49-F238E27FC236}">
                  <a16:creationId xmlns:a16="http://schemas.microsoft.com/office/drawing/2014/main" id="{FAF0AE3A-86C7-644F-BCFB-A4651B1FB9D4}"/>
                </a:ext>
              </a:extLst>
            </p:cNvPr>
            <p:cNvSpPr/>
            <p:nvPr/>
          </p:nvSpPr>
          <p:spPr>
            <a:xfrm>
              <a:off x="1" y="370130"/>
              <a:ext cx="6216247" cy="4224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4682"/>
                  </a:lnTo>
                  <a:lnTo>
                    <a:pt x="20021" y="21134"/>
                  </a:lnTo>
                  <a:lnTo>
                    <a:pt x="8948" y="21282"/>
                  </a:lnTo>
                  <a:lnTo>
                    <a:pt x="47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7" name="Линия">
              <a:extLst>
                <a:ext uri="{FF2B5EF4-FFF2-40B4-BE49-F238E27FC236}">
                  <a16:creationId xmlns:a16="http://schemas.microsoft.com/office/drawing/2014/main" id="{CB1A5140-ACDC-B54F-BE05-F9C79FAD19BA}"/>
                </a:ext>
              </a:extLst>
            </p:cNvPr>
            <p:cNvSpPr/>
            <p:nvPr/>
          </p:nvSpPr>
          <p:spPr>
            <a:xfrm>
              <a:off x="7514677" y="-333044"/>
              <a:ext cx="9119134" cy="4787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21"/>
                  </a:moveTo>
                  <a:lnTo>
                    <a:pt x="21600" y="21464"/>
                  </a:lnTo>
                  <a:lnTo>
                    <a:pt x="21499" y="10965"/>
                  </a:lnTo>
                  <a:lnTo>
                    <a:pt x="12068" y="21600"/>
                  </a:lnTo>
                  <a:lnTo>
                    <a:pt x="5072" y="0"/>
                  </a:lnTo>
                  <a:lnTo>
                    <a:pt x="21596" y="11187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8" name="Линия">
              <a:extLst>
                <a:ext uri="{FF2B5EF4-FFF2-40B4-BE49-F238E27FC236}">
                  <a16:creationId xmlns:a16="http://schemas.microsoft.com/office/drawing/2014/main" id="{A63AD374-19DC-D14A-859A-3F40017BC1A8}"/>
                </a:ext>
              </a:extLst>
            </p:cNvPr>
            <p:cNvSpPr/>
            <p:nvPr/>
          </p:nvSpPr>
          <p:spPr>
            <a:xfrm>
              <a:off x="6009064" y="-353225"/>
              <a:ext cx="3669692" cy="4836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743"/>
                  </a:lnTo>
                  <a:lnTo>
                    <a:pt x="5169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sp>
          <p:nvSpPr>
            <p:cNvPr id="9" name="Линия">
              <a:extLst>
                <a:ext uri="{FF2B5EF4-FFF2-40B4-BE49-F238E27FC236}">
                  <a16:creationId xmlns:a16="http://schemas.microsoft.com/office/drawing/2014/main" id="{86E1AF15-427E-9843-AA3D-22D3ED2D7298}"/>
                </a:ext>
              </a:extLst>
            </p:cNvPr>
            <p:cNvSpPr/>
            <p:nvPr/>
          </p:nvSpPr>
          <p:spPr>
            <a:xfrm>
              <a:off x="6200292" y="370814"/>
              <a:ext cx="10324680" cy="3475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52"/>
                  </a:moveTo>
                  <a:lnTo>
                    <a:pt x="15422" y="21600"/>
                  </a:lnTo>
                  <a:lnTo>
                    <a:pt x="21600" y="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0480" tIns="30480" rIns="30480" bIns="30480" numCol="1" anchor="ctr">
              <a:noAutofit/>
            </a:bodyPr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</p:grpSp>
      <p:sp>
        <p:nvSpPr>
          <p:cNvPr id="15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916100" y="708547"/>
            <a:ext cx="4917963" cy="116025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645" b="1" i="0" baseline="0">
                <a:solidFill>
                  <a:schemeClr val="tx1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</a:t>
            </a:r>
            <a:b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</a:br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слайда</a:t>
            </a:r>
            <a:endParaRPr/>
          </a:p>
        </p:txBody>
      </p:sp>
      <p:sp>
        <p:nvSpPr>
          <p:cNvPr id="16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915591" y="2059328"/>
            <a:ext cx="4918514" cy="3120390"/>
          </a:xfrm>
          <a:prstGeom prst="rect">
            <a:avLst/>
          </a:prstGeom>
        </p:spPr>
        <p:txBody>
          <a:bodyPr vert="horz"/>
          <a:lstStyle>
            <a:lvl1pPr>
              <a:defRPr baseline="0"/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Образец текста с буллитами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  <a:p>
            <a:pPr lvl="0"/>
            <a:r>
              <a:rPr lang="ru-RU"/>
              <a:t>Текст</a:t>
            </a:r>
          </a:p>
        </p:txBody>
      </p:sp>
      <p:sp>
        <p:nvSpPr>
          <p:cNvPr id="17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915591" y="5376887"/>
            <a:ext cx="4918514" cy="101155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/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Но не перегружайте слайды большим количеством текста</a:t>
            </a:r>
          </a:p>
        </p:txBody>
      </p:sp>
      <p:sp>
        <p:nvSpPr>
          <p:cNvPr id="14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030857" y="6388442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  <p:pic>
        <p:nvPicPr>
          <p:cNvPr id="18" name="Рисунок 7">
            <a:extLst>
              <a:ext uri="{FF2B5EF4-FFF2-40B4-BE49-F238E27FC236}">
                <a16:creationId xmlns:a16="http://schemas.microsoft.com/office/drawing/2014/main" id="{AFB885CB-00BF-8241-A7E5-B04EF565E3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9296" y="162672"/>
            <a:ext cx="402074" cy="3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893013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3278671"/>
            <a:ext cx="12192000" cy="300658"/>
          </a:xfrm>
          <a:prstGeom prst="rect">
            <a:avLst/>
          </a:prstGeom>
          <a:solidFill>
            <a:srgbClr val="38BCC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3" name="Рисунок 14">
            <a:extLst>
              <a:ext uri="{FF2B5EF4-FFF2-40B4-BE49-F238E27FC236}">
                <a16:creationId xmlns:a16="http://schemas.microsoft.com/office/drawing/2014/main" id="{905E8D9B-2D74-9A4B-A6F7-657B45F1CB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4956" y="2091543"/>
            <a:ext cx="864053" cy="777648"/>
          </a:xfrm>
          <a:prstGeom prst="rect">
            <a:avLst/>
          </a:prstGeom>
        </p:spPr>
      </p:pic>
      <p:pic>
        <p:nvPicPr>
          <p:cNvPr id="4" name="Рисунок 5">
            <a:extLst>
              <a:ext uri="{FF2B5EF4-FFF2-40B4-BE49-F238E27FC236}">
                <a16:creationId xmlns:a16="http://schemas.microsoft.com/office/drawing/2014/main" id="{873C5164-77B5-474D-BC82-3DEDD5DFE5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92" y="163693"/>
            <a:ext cx="402074" cy="361866"/>
          </a:xfrm>
          <a:prstGeom prst="rect">
            <a:avLst/>
          </a:prstGeom>
        </p:spPr>
      </p:pic>
      <p:sp>
        <p:nvSpPr>
          <p:cNvPr id="8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4861937" y="2059328"/>
            <a:ext cx="4918514" cy="3120390"/>
          </a:xfrm>
          <a:prstGeom prst="rect">
            <a:avLst/>
          </a:prstGeom>
        </p:spPr>
        <p:txBody>
          <a:bodyPr vert="horz"/>
          <a:lstStyle>
            <a:lvl1pPr marL="300038" marR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baseline="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Образец текста с буллитами</a:t>
            </a:r>
          </a:p>
          <a:p>
            <a:pPr lvl="0"/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lvl="0"/>
            <a:endParaRPr lang="ru-RU"/>
          </a:p>
          <a:p>
            <a:pPr lvl="0"/>
            <a:endParaRPr lang="ru-RU"/>
          </a:p>
        </p:txBody>
      </p:sp>
      <p:sp>
        <p:nvSpPr>
          <p:cNvPr id="9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1077057" y="3263061"/>
            <a:ext cx="3137588" cy="1916657"/>
          </a:xfrm>
          <a:prstGeom prst="rect">
            <a:avLst/>
          </a:prstGeom>
        </p:spPr>
        <p:txBody>
          <a:bodyPr vert="horz"/>
          <a:lstStyle>
            <a:lvl1pPr marL="0" marR="0" indent="0" algn="ctr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None/>
              <a:tabLst/>
              <a:defRPr sz="2970" baseline="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</a:t>
            </a:r>
            <a:b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</a:br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слайда</a:t>
            </a:r>
            <a:endParaRPr lang="ru-RU"/>
          </a:p>
          <a:p>
            <a:pPr lvl="0"/>
            <a:endParaRPr lang="ru-RU"/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chemeClr val="bg1"/>
                </a:solidFill>
              </a:defRPr>
            </a:lvl1pPr>
          </a:lstStyle>
          <a:p>
            <a:fld id="{86CB4B4D-7CA3-9044-876B-883B54F8677D}" type="slidenum">
              <a:rPr lang="uk-UA" smtClean="0">
                <a:solidFill>
                  <a:srgbClr val="FFFFFF"/>
                </a:solidFill>
              </a:rPr>
              <a:pPr/>
              <a:t>‹#›</a:t>
            </a:fld>
            <a:endParaRPr lang="uk-UA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763096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3278671"/>
            <a:ext cx="12192000" cy="300658"/>
          </a:xfrm>
          <a:prstGeom prst="rect">
            <a:avLst/>
          </a:prstGeom>
          <a:solidFill>
            <a:srgbClr val="38BCC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3" name="Полилиния 2">
            <a:extLst>
              <a:ext uri="{FF2B5EF4-FFF2-40B4-BE49-F238E27FC236}">
                <a16:creationId xmlns:a16="http://schemas.microsoft.com/office/drawing/2014/main" id="{E22DF82B-19F2-A745-A45B-814C96A1C3CC}"/>
              </a:ext>
            </a:extLst>
          </p:cNvPr>
          <p:cNvSpPr/>
          <p:nvPr userDrawn="1"/>
        </p:nvSpPr>
        <p:spPr>
          <a:xfrm>
            <a:off x="-698046" y="-110218"/>
            <a:ext cx="7017203" cy="7131096"/>
          </a:xfrm>
          <a:custGeom>
            <a:avLst/>
            <a:gdLst>
              <a:gd name="connsiteX0" fmla="*/ 0 w 14956971"/>
              <a:gd name="connsiteY0" fmla="*/ 10564586 h 10564586"/>
              <a:gd name="connsiteX1" fmla="*/ 7037614 w 14956971"/>
              <a:gd name="connsiteY1" fmla="*/ 0 h 10564586"/>
              <a:gd name="connsiteX2" fmla="*/ 14956971 w 14956971"/>
              <a:gd name="connsiteY2" fmla="*/ 4637315 h 10564586"/>
              <a:gd name="connsiteX0" fmla="*/ 2318657 w 9356271"/>
              <a:gd name="connsiteY0" fmla="*/ 10564586 h 10564586"/>
              <a:gd name="connsiteX1" fmla="*/ 9356271 w 9356271"/>
              <a:gd name="connsiteY1" fmla="*/ 0 h 10564586"/>
              <a:gd name="connsiteX2" fmla="*/ 0 w 9356271"/>
              <a:gd name="connsiteY2" fmla="*/ 3086101 h 10564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56271" h="10564586">
                <a:moveTo>
                  <a:pt x="2318657" y="10564586"/>
                </a:moveTo>
                <a:lnTo>
                  <a:pt x="9356271" y="0"/>
                </a:lnTo>
                <a:lnTo>
                  <a:pt x="0" y="3086101"/>
                </a:lnTo>
              </a:path>
            </a:pathLst>
          </a:custGeom>
          <a:noFill/>
          <a:ln w="25400" cap="flat">
            <a:solidFill>
              <a:srgbClr val="FFFFFF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defTabSz="617220" latinLnBrk="1" hangingPunct="0"/>
            <a:endParaRPr lang="ru-RU" sz="1215">
              <a:solidFill>
                <a:srgbClr val="000000"/>
              </a:solidFill>
            </a:endParaRPr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4B2DD18D-B6F0-B349-923B-BEFAF6D7AC86}"/>
              </a:ext>
            </a:extLst>
          </p:cNvPr>
          <p:cNvSpPr/>
          <p:nvPr userDrawn="1"/>
        </p:nvSpPr>
        <p:spPr>
          <a:xfrm>
            <a:off x="-414670" y="3645904"/>
            <a:ext cx="13716000" cy="3374972"/>
          </a:xfrm>
          <a:custGeom>
            <a:avLst/>
            <a:gdLst>
              <a:gd name="connsiteX0" fmla="*/ 0 w 15071271"/>
              <a:gd name="connsiteY0" fmla="*/ 0 h 3298371"/>
              <a:gd name="connsiteX1" fmla="*/ 15071271 w 15071271"/>
              <a:gd name="connsiteY1" fmla="*/ 3184071 h 3298371"/>
              <a:gd name="connsiteX2" fmla="*/ 13797642 w 15071271"/>
              <a:gd name="connsiteY2" fmla="*/ 751114 h 3298371"/>
              <a:gd name="connsiteX3" fmla="*/ 5878285 w 15071271"/>
              <a:gd name="connsiteY3" fmla="*/ 3298371 h 329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1271" h="3298371">
                <a:moveTo>
                  <a:pt x="0" y="0"/>
                </a:moveTo>
                <a:lnTo>
                  <a:pt x="15071271" y="3184071"/>
                </a:lnTo>
                <a:lnTo>
                  <a:pt x="13797642" y="751114"/>
                </a:lnTo>
                <a:lnTo>
                  <a:pt x="5878285" y="3298371"/>
                </a:lnTo>
              </a:path>
            </a:pathLst>
          </a:custGeom>
          <a:noFill/>
          <a:ln w="25400" cap="flat">
            <a:solidFill>
              <a:srgbClr val="FFFFFF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defTabSz="617220" latinLnBrk="1" hangingPunct="0"/>
            <a:endParaRPr lang="ru-RU" sz="1215">
              <a:solidFill>
                <a:srgbClr val="000000"/>
              </a:solidFill>
            </a:endParaRPr>
          </a:p>
        </p:txBody>
      </p:sp>
      <p:sp>
        <p:nvSpPr>
          <p:cNvPr id="5" name="Прямоугольник с закругленными углами">
            <a:extLst>
              <a:ext uri="{FF2B5EF4-FFF2-40B4-BE49-F238E27FC236}">
                <a16:creationId xmlns:a16="http://schemas.microsoft.com/office/drawing/2014/main" id="{FA7DD61D-92A4-5C44-8F9C-CB385F4AB681}"/>
              </a:ext>
            </a:extLst>
          </p:cNvPr>
          <p:cNvSpPr/>
          <p:nvPr userDrawn="1"/>
        </p:nvSpPr>
        <p:spPr>
          <a:xfrm>
            <a:off x="775190" y="1122812"/>
            <a:ext cx="4070729" cy="4665034"/>
          </a:xfrm>
          <a:prstGeom prst="roundRect">
            <a:avLst>
              <a:gd name="adj" fmla="val 2042"/>
            </a:avLst>
          </a:prstGeom>
          <a:solidFill>
            <a:schemeClr val="bg1"/>
          </a:solidFill>
          <a:ln w="12700">
            <a:miter lim="400000"/>
          </a:ln>
          <a:effectLst>
            <a:outerShdw blurRad="254000" dist="63462" dir="5400000" rotWithShape="0">
              <a:srgbClr val="000000">
                <a:alpha val="48133"/>
              </a:srgbClr>
            </a:outerShdw>
          </a:effectLst>
        </p:spPr>
        <p:txBody>
          <a:bodyPr lIns="35718" tIns="35718" rIns="35718" bIns="35718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485">
              <a:solidFill>
                <a:srgbClr val="1E5646"/>
              </a:solidFill>
              <a:latin typeface="Navigo" panose="02070503070706040303" pitchFamily="18" charset="0"/>
              <a:ea typeface="Navigo" panose="02070503070706040303" pitchFamily="18" charset="0"/>
              <a:sym typeface="Helvetica Neue Medium"/>
            </a:endParaRPr>
          </a:p>
        </p:txBody>
      </p:sp>
      <p:sp>
        <p:nvSpPr>
          <p:cNvPr id="9" name="Текст 12"/>
          <p:cNvSpPr>
            <a:spLocks noGrp="1"/>
          </p:cNvSpPr>
          <p:nvPr>
            <p:ph type="body" sz="quarter" idx="11" hasCustomPrompt="1"/>
          </p:nvPr>
        </p:nvSpPr>
        <p:spPr>
          <a:xfrm>
            <a:off x="5678423" y="1936867"/>
            <a:ext cx="4918514" cy="3120390"/>
          </a:xfrm>
          <a:prstGeom prst="rect">
            <a:avLst/>
          </a:prstGeom>
        </p:spPr>
        <p:txBody>
          <a:bodyPr vert="horz"/>
          <a:lstStyle>
            <a:lvl1pPr marL="300038" marR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1620" baseline="0">
                <a:solidFill>
                  <a:schemeClr val="bg1"/>
                </a:solidFill>
              </a:defRPr>
            </a:lvl1pPr>
            <a:lvl2pPr marL="300038" indent="0">
              <a:buNone/>
              <a:defRPr/>
            </a:lvl2pPr>
          </a:lstStyle>
          <a:p>
            <a:pPr lvl="0"/>
            <a:r>
              <a:rPr lang="ru-RU"/>
              <a:t>Образец текста с буллитами</a:t>
            </a:r>
          </a:p>
          <a:p>
            <a:pPr lvl="0"/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marL="300038" marR="0" lvl="0" indent="-300038" algn="l" defTabSz="410765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/>
            </a:pPr>
            <a:r>
              <a:rPr lang="ru-RU"/>
              <a:t>Образец текста с буллитами</a:t>
            </a:r>
          </a:p>
          <a:p>
            <a:pPr lvl="0"/>
            <a:endParaRPr lang="ru-RU"/>
          </a:p>
          <a:p>
            <a:pPr lvl="0"/>
            <a:endParaRPr lang="ru-RU"/>
          </a:p>
        </p:txBody>
      </p:sp>
      <p:pic>
        <p:nvPicPr>
          <p:cNvPr id="11" name="Рисунок 5">
            <a:extLst>
              <a:ext uri="{FF2B5EF4-FFF2-40B4-BE49-F238E27FC236}">
                <a16:creationId xmlns:a16="http://schemas.microsoft.com/office/drawing/2014/main" id="{8AECACDC-1A01-2445-80BD-1B0B1C2339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92" y="163693"/>
            <a:ext cx="402074" cy="361866"/>
          </a:xfrm>
          <a:prstGeom prst="rect">
            <a:avLst/>
          </a:prstGeom>
        </p:spPr>
      </p:pic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1634675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5" y="438601"/>
            <a:ext cx="8347657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sp>
        <p:nvSpPr>
          <p:cNvPr id="7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2EE0C2-34F5-CC47-BB1B-081A525032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20392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Линия"/>
          <p:cNvSpPr/>
          <p:nvPr userDrawn="1"/>
        </p:nvSpPr>
        <p:spPr>
          <a:xfrm flipH="1">
            <a:off x="8334374" y="5400675"/>
            <a:ext cx="3857626" cy="1457326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endParaRPr sz="1350">
              <a:solidFill>
                <a:srgbClr val="000000"/>
              </a:solidFill>
              <a:latin typeface="Graphik LCG Light"/>
              <a:ea typeface="Graphik LCG Light"/>
              <a:cs typeface="Graphik LCG Light"/>
              <a:sym typeface="Graphik LCG Light"/>
            </a:endParaRPr>
          </a:p>
        </p:txBody>
      </p:sp>
      <p:sp>
        <p:nvSpPr>
          <p:cNvPr id="5" name="Линия"/>
          <p:cNvSpPr/>
          <p:nvPr userDrawn="1"/>
        </p:nvSpPr>
        <p:spPr>
          <a:xfrm>
            <a:off x="10358437" y="0"/>
            <a:ext cx="1833563" cy="3621882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r>
              <a:rPr lang="ru-RU"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rPr>
              <a:t>]</a:t>
            </a:r>
            <a:endParaRPr sz="1350">
              <a:solidFill>
                <a:srgbClr val="000000"/>
              </a:solidFill>
              <a:latin typeface="Graphik LCG Light"/>
              <a:ea typeface="Graphik LCG Light"/>
              <a:cs typeface="Graphik LCG Light"/>
              <a:sym typeface="Graphik LCG Light"/>
            </a:endParaRPr>
          </a:p>
        </p:txBody>
      </p:sp>
      <p:sp>
        <p:nvSpPr>
          <p:cNvPr id="6" name="Линия"/>
          <p:cNvSpPr/>
          <p:nvPr userDrawn="1"/>
        </p:nvSpPr>
        <p:spPr>
          <a:xfrm flipV="1">
            <a:off x="10120313" y="835818"/>
            <a:ext cx="2238375" cy="6022180"/>
          </a:xfrm>
          <a:prstGeom prst="line">
            <a:avLst/>
          </a:prstGeom>
          <a:ln w="28575">
            <a:solidFill>
              <a:srgbClr val="06425D"/>
            </a:solidFill>
            <a:miter lim="400000"/>
          </a:ln>
        </p:spPr>
        <p:txBody>
          <a:bodyPr lIns="20574" tIns="20574" rIns="20574" bIns="20574" anchor="ctr"/>
          <a:lstStyle/>
          <a:p>
            <a:pPr defTabSz="412750">
              <a:defRPr sz="2000" b="0">
                <a:latin typeface="Graphik LCG Light"/>
                <a:ea typeface="Graphik LCG Light"/>
                <a:cs typeface="Graphik LCG Light"/>
                <a:sym typeface="Graphik LCG Light"/>
              </a:defRPr>
            </a:pPr>
            <a:r>
              <a:rPr lang="ru-RU"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rPr>
              <a:t>]</a:t>
            </a:r>
            <a:endParaRPr sz="1350">
              <a:solidFill>
                <a:srgbClr val="000000"/>
              </a:solidFill>
              <a:latin typeface="Graphik LCG Light"/>
              <a:ea typeface="Graphik LCG Light"/>
              <a:cs typeface="Graphik LCG Light"/>
              <a:sym typeface="Graphik LCG Light"/>
            </a:endParaRPr>
          </a:p>
        </p:txBody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18B981-453A-9446-AD59-99DBD38FFE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11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76993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005C71DD-537E-0446-AFC6-75AAA8950368}"/>
              </a:ext>
            </a:extLst>
          </p:cNvPr>
          <p:cNvSpPr/>
          <p:nvPr userDrawn="1"/>
        </p:nvSpPr>
        <p:spPr>
          <a:xfrm>
            <a:off x="-159488" y="4607620"/>
            <a:ext cx="12567683" cy="2971268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56911" h="4239705">
                <a:moveTo>
                  <a:pt x="0" y="2466754"/>
                </a:moveTo>
                <a:lnTo>
                  <a:pt x="4614530" y="1070307"/>
                </a:lnTo>
                <a:lnTo>
                  <a:pt x="10972800" y="4239705"/>
                </a:lnTo>
                <a:lnTo>
                  <a:pt x="16756911" y="1127051"/>
                </a:lnTo>
                <a:lnTo>
                  <a:pt x="16714381" y="3508744"/>
                </a:lnTo>
                <a:lnTo>
                  <a:pt x="6655981" y="2083982"/>
                </a:lnTo>
                <a:lnTo>
                  <a:pt x="2020186" y="3317358"/>
                </a:lnTo>
                <a:lnTo>
                  <a:pt x="42530" y="0"/>
                </a:lnTo>
                <a:lnTo>
                  <a:pt x="6953693" y="3806456"/>
                </a:lnTo>
              </a:path>
            </a:pathLst>
          </a:custGeom>
          <a:noFill/>
          <a:ln w="22225" cap="flat">
            <a:solidFill>
              <a:srgbClr val="1E5646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defTabSz="617220" latinLnBrk="1" hangingPunct="0"/>
            <a:endParaRPr lang="ru-RU" sz="1215">
              <a:solidFill>
                <a:srgbClr val="000000"/>
              </a:solidFill>
            </a:endParaRPr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E6A3FB-C2D4-7942-A787-8DB26D0BA0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918749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005C71DD-537E-0446-AFC6-75AAA8950368}"/>
              </a:ext>
            </a:extLst>
          </p:cNvPr>
          <p:cNvSpPr/>
          <p:nvPr userDrawn="1"/>
        </p:nvSpPr>
        <p:spPr>
          <a:xfrm>
            <a:off x="-159488" y="5397479"/>
            <a:ext cx="12567683" cy="2181409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12376297 w 16756911"/>
              <a:gd name="connsiteY1" fmla="*/ 1316088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12376297 w 16756911"/>
              <a:gd name="connsiteY1" fmla="*/ 1316088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12333767 w 16756911"/>
              <a:gd name="connsiteY5" fmla="*/ 1326161 h 4239705"/>
              <a:gd name="connsiteX6" fmla="*/ 8335925 w 16756911"/>
              <a:gd name="connsiteY6" fmla="*/ 3767955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28930 w 16756911"/>
              <a:gd name="connsiteY7" fmla="*/ 716299 h 3112654"/>
              <a:gd name="connsiteX8" fmla="*/ 6953693 w 16756911"/>
              <a:gd name="connsiteY8" fmla="*/ 2679405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28930 w 16756911"/>
              <a:gd name="connsiteY7" fmla="*/ 716299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33767 w 16756911"/>
              <a:gd name="connsiteY5" fmla="*/ 199110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406919 w 16756911"/>
              <a:gd name="connsiteY5" fmla="*/ 445709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94727 w 16756911"/>
              <a:gd name="connsiteY5" fmla="*/ 187367 h 3112654"/>
              <a:gd name="connsiteX6" fmla="*/ 8335925 w 16756911"/>
              <a:gd name="connsiteY6" fmla="*/ 2640904 h 3112654"/>
              <a:gd name="connsiteX7" fmla="*/ 5571460 w 16756911"/>
              <a:gd name="connsiteY7" fmla="*/ 798225 h 3112654"/>
              <a:gd name="connsiteX8" fmla="*/ 1679944 w 16756911"/>
              <a:gd name="connsiteY8" fmla="*/ 2904703 h 3112654"/>
              <a:gd name="connsiteX0" fmla="*/ 0 w 16756911"/>
              <a:gd name="connsiteY0" fmla="*/ 1339703 h 3112654"/>
              <a:gd name="connsiteX1" fmla="*/ 12376297 w 16756911"/>
              <a:gd name="connsiteY1" fmla="*/ 189037 h 3112654"/>
              <a:gd name="connsiteX2" fmla="*/ 10972800 w 16756911"/>
              <a:gd name="connsiteY2" fmla="*/ 3112654 h 3112654"/>
              <a:gd name="connsiteX3" fmla="*/ 16756911 w 16756911"/>
              <a:gd name="connsiteY3" fmla="*/ 0 h 3112654"/>
              <a:gd name="connsiteX4" fmla="*/ 16714381 w 16756911"/>
              <a:gd name="connsiteY4" fmla="*/ 2381693 h 3112654"/>
              <a:gd name="connsiteX5" fmla="*/ 12394727 w 16756911"/>
              <a:gd name="connsiteY5" fmla="*/ 187367 h 3112654"/>
              <a:gd name="connsiteX6" fmla="*/ 8335925 w 16756911"/>
              <a:gd name="connsiteY6" fmla="*/ 2640904 h 3112654"/>
              <a:gd name="connsiteX7" fmla="*/ 5705572 w 16756911"/>
              <a:gd name="connsiteY7" fmla="*/ 809968 h 3112654"/>
              <a:gd name="connsiteX8" fmla="*/ 1679944 w 16756911"/>
              <a:gd name="connsiteY8" fmla="*/ 2904703 h 31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56911" h="3112654">
                <a:moveTo>
                  <a:pt x="0" y="1339703"/>
                </a:moveTo>
                <a:lnTo>
                  <a:pt x="12376297" y="189037"/>
                </a:lnTo>
                <a:lnTo>
                  <a:pt x="10972800" y="3112654"/>
                </a:lnTo>
                <a:lnTo>
                  <a:pt x="16756911" y="0"/>
                </a:lnTo>
                <a:lnTo>
                  <a:pt x="16714381" y="2381693"/>
                </a:lnTo>
                <a:lnTo>
                  <a:pt x="12394727" y="187367"/>
                </a:lnTo>
                <a:lnTo>
                  <a:pt x="8335925" y="2640904"/>
                </a:lnTo>
                <a:lnTo>
                  <a:pt x="5705572" y="809968"/>
                </a:lnTo>
                <a:lnTo>
                  <a:pt x="1679944" y="2904703"/>
                </a:lnTo>
              </a:path>
            </a:pathLst>
          </a:custGeom>
          <a:noFill/>
          <a:ln w="22225" cap="flat">
            <a:solidFill>
              <a:srgbClr val="872656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defTabSz="617220" latinLnBrk="1" hangingPunct="0"/>
            <a:endParaRPr lang="ru-RU" sz="1215">
              <a:solidFill>
                <a:srgbClr val="000000"/>
              </a:solidFill>
            </a:endParaRPr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8D75C7-C9D5-7A41-A6DA-42F7A3AA2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29308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CF3B7D50-0514-8041-A4EB-9D833787F7D6}"/>
              </a:ext>
            </a:extLst>
          </p:cNvPr>
          <p:cNvSpPr/>
          <p:nvPr userDrawn="1"/>
        </p:nvSpPr>
        <p:spPr>
          <a:xfrm>
            <a:off x="-207335" y="4952114"/>
            <a:ext cx="12679326" cy="2684189"/>
          </a:xfrm>
          <a:custGeom>
            <a:avLst/>
            <a:gdLst>
              <a:gd name="connsiteX0" fmla="*/ 2360428 w 16905768"/>
              <a:gd name="connsiteY0" fmla="*/ 2062716 h 3976577"/>
              <a:gd name="connsiteX1" fmla="*/ 0 w 16905768"/>
              <a:gd name="connsiteY1" fmla="*/ 2955851 h 3976577"/>
              <a:gd name="connsiteX2" fmla="*/ 106326 w 16905768"/>
              <a:gd name="connsiteY2" fmla="*/ 1297172 h 3976577"/>
              <a:gd name="connsiteX3" fmla="*/ 7570382 w 16905768"/>
              <a:gd name="connsiteY3" fmla="*/ 3848986 h 3976577"/>
              <a:gd name="connsiteX4" fmla="*/ 8973880 w 16905768"/>
              <a:gd name="connsiteY4" fmla="*/ 1063256 h 3976577"/>
              <a:gd name="connsiteX5" fmla="*/ 16905768 w 16905768"/>
              <a:gd name="connsiteY5" fmla="*/ 1637414 h 3976577"/>
              <a:gd name="connsiteX6" fmla="*/ 16544261 w 16905768"/>
              <a:gd name="connsiteY6" fmla="*/ 0 h 3976577"/>
              <a:gd name="connsiteX7" fmla="*/ 11398103 w 16905768"/>
              <a:gd name="connsiteY7" fmla="*/ 3976577 h 3976577"/>
              <a:gd name="connsiteX8" fmla="*/ 8973880 w 16905768"/>
              <a:gd name="connsiteY8" fmla="*/ 1084521 h 3976577"/>
              <a:gd name="connsiteX9" fmla="*/ 4040373 w 16905768"/>
              <a:gd name="connsiteY9" fmla="*/ 3104707 h 397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05768" h="3976577">
                <a:moveTo>
                  <a:pt x="2360428" y="2062716"/>
                </a:moveTo>
                <a:lnTo>
                  <a:pt x="0" y="2955851"/>
                </a:lnTo>
                <a:lnTo>
                  <a:pt x="106326" y="1297172"/>
                </a:lnTo>
                <a:lnTo>
                  <a:pt x="7570382" y="3848986"/>
                </a:lnTo>
                <a:lnTo>
                  <a:pt x="8973880" y="1063256"/>
                </a:lnTo>
                <a:lnTo>
                  <a:pt x="16905768" y="1637414"/>
                </a:lnTo>
                <a:lnTo>
                  <a:pt x="16544261" y="0"/>
                </a:lnTo>
                <a:lnTo>
                  <a:pt x="11398103" y="3976577"/>
                </a:lnTo>
                <a:lnTo>
                  <a:pt x="8973880" y="1084521"/>
                </a:lnTo>
                <a:lnTo>
                  <a:pt x="4040373" y="3104707"/>
                </a:lnTo>
              </a:path>
            </a:pathLst>
          </a:custGeom>
          <a:noFill/>
          <a:ln w="635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defTabSz="617220" latinLnBrk="1" hangingPunct="0"/>
            <a:endParaRPr lang="ru-RU" sz="1215">
              <a:solidFill>
                <a:srgbClr val="000000"/>
              </a:solidFill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4615012-8D06-8B44-B66E-44C0B519EE20}"/>
              </a:ext>
            </a:extLst>
          </p:cNvPr>
          <p:cNvGrpSpPr/>
          <p:nvPr userDrawn="1"/>
        </p:nvGrpSpPr>
        <p:grpSpPr>
          <a:xfrm>
            <a:off x="-207335" y="4952114"/>
            <a:ext cx="12679326" cy="2684189"/>
            <a:chOff x="-276447" y="7336465"/>
            <a:chExt cx="16905768" cy="3976577"/>
          </a:xfrm>
        </p:grpSpPr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B72FAFC6-9443-0A41-A554-CA3B943037E3}"/>
                </a:ext>
              </a:extLst>
            </p:cNvPr>
            <p:cNvSpPr/>
            <p:nvPr/>
          </p:nvSpPr>
          <p:spPr>
            <a:xfrm>
              <a:off x="0" y="8597850"/>
              <a:ext cx="16256000" cy="496874"/>
            </a:xfrm>
            <a:custGeom>
              <a:avLst/>
              <a:gdLst>
                <a:gd name="connsiteX0" fmla="*/ 0 w 16671851"/>
                <a:gd name="connsiteY0" fmla="*/ 786809 h 3763926"/>
                <a:gd name="connsiteX1" fmla="*/ 2147777 w 16671851"/>
                <a:gd name="connsiteY1" fmla="*/ 2509284 h 3763926"/>
                <a:gd name="connsiteX2" fmla="*/ 16671851 w 16671851"/>
                <a:gd name="connsiteY2" fmla="*/ 0 h 3763926"/>
                <a:gd name="connsiteX3" fmla="*/ 16671851 w 16671851"/>
                <a:gd name="connsiteY3" fmla="*/ 3763926 h 3763926"/>
                <a:gd name="connsiteX4" fmla="*/ 0 w 16671851"/>
                <a:gd name="connsiteY4" fmla="*/ 3551275 h 3763926"/>
                <a:gd name="connsiteX5" fmla="*/ 0 w 16671851"/>
                <a:gd name="connsiteY5" fmla="*/ 786809 h 3763926"/>
                <a:gd name="connsiteX0" fmla="*/ 0 w 16671851"/>
                <a:gd name="connsiteY0" fmla="*/ 42530 h 3019647"/>
                <a:gd name="connsiteX1" fmla="*/ 2147777 w 16671851"/>
                <a:gd name="connsiteY1" fmla="*/ 1765005 h 3019647"/>
                <a:gd name="connsiteX2" fmla="*/ 16671851 w 16671851"/>
                <a:gd name="connsiteY2" fmla="*/ 0 h 3019647"/>
                <a:gd name="connsiteX3" fmla="*/ 16671851 w 16671851"/>
                <a:gd name="connsiteY3" fmla="*/ 3019647 h 3019647"/>
                <a:gd name="connsiteX4" fmla="*/ 0 w 16671851"/>
                <a:gd name="connsiteY4" fmla="*/ 2806996 h 3019647"/>
                <a:gd name="connsiteX5" fmla="*/ 0 w 16671851"/>
                <a:gd name="connsiteY5" fmla="*/ 42530 h 3019647"/>
                <a:gd name="connsiteX0" fmla="*/ 0 w 16671851"/>
                <a:gd name="connsiteY0" fmla="*/ 42530 h 3019647"/>
                <a:gd name="connsiteX1" fmla="*/ 2147777 w 16671851"/>
                <a:gd name="connsiteY1" fmla="*/ 2062716 h 3019647"/>
                <a:gd name="connsiteX2" fmla="*/ 16671851 w 16671851"/>
                <a:gd name="connsiteY2" fmla="*/ 0 h 3019647"/>
                <a:gd name="connsiteX3" fmla="*/ 16671851 w 16671851"/>
                <a:gd name="connsiteY3" fmla="*/ 3019647 h 3019647"/>
                <a:gd name="connsiteX4" fmla="*/ 0 w 16671851"/>
                <a:gd name="connsiteY4" fmla="*/ 2806996 h 3019647"/>
                <a:gd name="connsiteX5" fmla="*/ 0 w 16671851"/>
                <a:gd name="connsiteY5" fmla="*/ 42530 h 301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671851" h="3019647">
                  <a:moveTo>
                    <a:pt x="0" y="42530"/>
                  </a:moveTo>
                  <a:lnTo>
                    <a:pt x="2147777" y="2062716"/>
                  </a:lnTo>
                  <a:lnTo>
                    <a:pt x="16671851" y="0"/>
                  </a:lnTo>
                  <a:lnTo>
                    <a:pt x="16671851" y="3019647"/>
                  </a:lnTo>
                  <a:lnTo>
                    <a:pt x="0" y="2806996"/>
                  </a:lnTo>
                  <a:lnTo>
                    <a:pt x="0" y="42530"/>
                  </a:lnTo>
                  <a:close/>
                </a:path>
              </a:pathLst>
            </a:custGeom>
            <a:solidFill>
              <a:srgbClr val="1E5646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2916" tIns="52916" rIns="52916" bIns="52916" numCol="1" spcCol="38100" rtlCol="0" anchor="ctr">
              <a:spAutoFit/>
            </a:bodyPr>
            <a:lstStyle/>
            <a:p>
              <a:pPr algn="ctr" defTabSz="410765" hangingPunct="0"/>
              <a:endParaRPr lang="ru-RU" sz="1485">
                <a:solidFill>
                  <a:srgbClr val="FFFFFF"/>
                </a:solidFill>
                <a:sym typeface="Helvetica Neue Medium"/>
              </a:endParaRPr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CF3B7D50-0514-8041-A4EB-9D833787F7D6}"/>
                </a:ext>
              </a:extLst>
            </p:cNvPr>
            <p:cNvSpPr/>
            <p:nvPr/>
          </p:nvSpPr>
          <p:spPr>
            <a:xfrm>
              <a:off x="-276447" y="7336465"/>
              <a:ext cx="16905768" cy="3976577"/>
            </a:xfrm>
            <a:custGeom>
              <a:avLst/>
              <a:gdLst>
                <a:gd name="connsiteX0" fmla="*/ 2360428 w 16905768"/>
                <a:gd name="connsiteY0" fmla="*/ 2062716 h 3976577"/>
                <a:gd name="connsiteX1" fmla="*/ 0 w 16905768"/>
                <a:gd name="connsiteY1" fmla="*/ 2955851 h 3976577"/>
                <a:gd name="connsiteX2" fmla="*/ 106326 w 16905768"/>
                <a:gd name="connsiteY2" fmla="*/ 1297172 h 3976577"/>
                <a:gd name="connsiteX3" fmla="*/ 7570382 w 16905768"/>
                <a:gd name="connsiteY3" fmla="*/ 3848986 h 3976577"/>
                <a:gd name="connsiteX4" fmla="*/ 8973880 w 16905768"/>
                <a:gd name="connsiteY4" fmla="*/ 1063256 h 3976577"/>
                <a:gd name="connsiteX5" fmla="*/ 16905768 w 16905768"/>
                <a:gd name="connsiteY5" fmla="*/ 1637414 h 3976577"/>
                <a:gd name="connsiteX6" fmla="*/ 16544261 w 16905768"/>
                <a:gd name="connsiteY6" fmla="*/ 0 h 3976577"/>
                <a:gd name="connsiteX7" fmla="*/ 11398103 w 16905768"/>
                <a:gd name="connsiteY7" fmla="*/ 3976577 h 3976577"/>
                <a:gd name="connsiteX8" fmla="*/ 8973880 w 16905768"/>
                <a:gd name="connsiteY8" fmla="*/ 1084521 h 3976577"/>
                <a:gd name="connsiteX9" fmla="*/ 4040373 w 16905768"/>
                <a:gd name="connsiteY9" fmla="*/ 3104707 h 397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905768" h="3976577">
                  <a:moveTo>
                    <a:pt x="2360428" y="2062716"/>
                  </a:moveTo>
                  <a:lnTo>
                    <a:pt x="0" y="2955851"/>
                  </a:lnTo>
                  <a:lnTo>
                    <a:pt x="106326" y="1297172"/>
                  </a:lnTo>
                  <a:lnTo>
                    <a:pt x="7570382" y="3848986"/>
                  </a:lnTo>
                  <a:lnTo>
                    <a:pt x="8973880" y="1063256"/>
                  </a:lnTo>
                  <a:lnTo>
                    <a:pt x="16905768" y="1637414"/>
                  </a:lnTo>
                  <a:lnTo>
                    <a:pt x="16544261" y="0"/>
                  </a:lnTo>
                  <a:lnTo>
                    <a:pt x="11398103" y="3976577"/>
                  </a:lnTo>
                  <a:lnTo>
                    <a:pt x="8973880" y="1084521"/>
                  </a:lnTo>
                  <a:lnTo>
                    <a:pt x="4040373" y="3104707"/>
                  </a:lnTo>
                </a:path>
              </a:pathLst>
            </a:custGeom>
            <a:noFill/>
            <a:ln w="635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defTabSz="617220" latinLnBrk="1" hangingPunct="0"/>
              <a:endParaRPr lang="ru-RU" sz="1215">
                <a:solidFill>
                  <a:srgbClr val="000000"/>
                </a:solidFill>
              </a:endParaRPr>
            </a:p>
          </p:txBody>
        </p:sp>
      </p:grpSp>
      <p:sp>
        <p:nvSpPr>
          <p:cNvPr id="9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20156CF-8C96-CE4E-85C7-7200059736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0022456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005C71DD-537E-0446-AFC6-75AAA8950368}"/>
              </a:ext>
            </a:extLst>
          </p:cNvPr>
          <p:cNvSpPr/>
          <p:nvPr userDrawn="1"/>
        </p:nvSpPr>
        <p:spPr>
          <a:xfrm rot="16200000">
            <a:off x="7941912" y="2177203"/>
            <a:ext cx="7713921" cy="2467974"/>
          </a:xfrm>
          <a:custGeom>
            <a:avLst/>
            <a:gdLst>
              <a:gd name="connsiteX0" fmla="*/ 0 w 16756911"/>
              <a:gd name="connsiteY0" fmla="*/ 2466754 h 3891517"/>
              <a:gd name="connsiteX1" fmla="*/ 4040372 w 16756911"/>
              <a:gd name="connsiteY1" fmla="*/ 1254642 h 3891517"/>
              <a:gd name="connsiteX2" fmla="*/ 12312502 w 16756911"/>
              <a:gd name="connsiteY2" fmla="*/ 3891517 h 3891517"/>
              <a:gd name="connsiteX3" fmla="*/ 16756911 w 16756911"/>
              <a:gd name="connsiteY3" fmla="*/ 1127051 h 3891517"/>
              <a:gd name="connsiteX4" fmla="*/ 16714381 w 16756911"/>
              <a:gd name="connsiteY4" fmla="*/ 3508744 h 3891517"/>
              <a:gd name="connsiteX5" fmla="*/ 6655981 w 16756911"/>
              <a:gd name="connsiteY5" fmla="*/ 2083982 h 3891517"/>
              <a:gd name="connsiteX6" fmla="*/ 2020186 w 16756911"/>
              <a:gd name="connsiteY6" fmla="*/ 3317358 h 3891517"/>
              <a:gd name="connsiteX7" fmla="*/ 42530 w 16756911"/>
              <a:gd name="connsiteY7" fmla="*/ 0 h 3891517"/>
              <a:gd name="connsiteX8" fmla="*/ 6953693 w 16756911"/>
              <a:gd name="connsiteY8" fmla="*/ 3806456 h 3891517"/>
              <a:gd name="connsiteX0" fmla="*/ 0 w 16756911"/>
              <a:gd name="connsiteY0" fmla="*/ 2466754 h 4239705"/>
              <a:gd name="connsiteX1" fmla="*/ 4040372 w 16756911"/>
              <a:gd name="connsiteY1" fmla="*/ 1254642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56911"/>
              <a:gd name="connsiteY0" fmla="*/ 2466754 h 4239705"/>
              <a:gd name="connsiteX1" fmla="*/ 4614530 w 16756911"/>
              <a:gd name="connsiteY1" fmla="*/ 1070307 h 4239705"/>
              <a:gd name="connsiteX2" fmla="*/ 10972800 w 16756911"/>
              <a:gd name="connsiteY2" fmla="*/ 4239705 h 4239705"/>
              <a:gd name="connsiteX3" fmla="*/ 16756911 w 16756911"/>
              <a:gd name="connsiteY3" fmla="*/ 1127051 h 4239705"/>
              <a:gd name="connsiteX4" fmla="*/ 16714381 w 16756911"/>
              <a:gd name="connsiteY4" fmla="*/ 3508744 h 4239705"/>
              <a:gd name="connsiteX5" fmla="*/ 6655981 w 16756911"/>
              <a:gd name="connsiteY5" fmla="*/ 2083982 h 4239705"/>
              <a:gd name="connsiteX6" fmla="*/ 2020186 w 16756911"/>
              <a:gd name="connsiteY6" fmla="*/ 3317358 h 4239705"/>
              <a:gd name="connsiteX7" fmla="*/ 42530 w 16756911"/>
              <a:gd name="connsiteY7" fmla="*/ 0 h 4239705"/>
              <a:gd name="connsiteX8" fmla="*/ 6953693 w 16756911"/>
              <a:gd name="connsiteY8" fmla="*/ 3806456 h 4239705"/>
              <a:gd name="connsiteX0" fmla="*/ 0 w 16781130"/>
              <a:gd name="connsiteY0" fmla="*/ 0 h 4251989"/>
              <a:gd name="connsiteX1" fmla="*/ 4638749 w 16781130"/>
              <a:gd name="connsiteY1" fmla="*/ 1082591 h 4251989"/>
              <a:gd name="connsiteX2" fmla="*/ 10997019 w 16781130"/>
              <a:gd name="connsiteY2" fmla="*/ 4251989 h 4251989"/>
              <a:gd name="connsiteX3" fmla="*/ 16781130 w 16781130"/>
              <a:gd name="connsiteY3" fmla="*/ 1139335 h 4251989"/>
              <a:gd name="connsiteX4" fmla="*/ 16738600 w 16781130"/>
              <a:gd name="connsiteY4" fmla="*/ 3521028 h 4251989"/>
              <a:gd name="connsiteX5" fmla="*/ 6680200 w 16781130"/>
              <a:gd name="connsiteY5" fmla="*/ 2096266 h 4251989"/>
              <a:gd name="connsiteX6" fmla="*/ 2044405 w 16781130"/>
              <a:gd name="connsiteY6" fmla="*/ 3329642 h 4251989"/>
              <a:gd name="connsiteX7" fmla="*/ 66749 w 16781130"/>
              <a:gd name="connsiteY7" fmla="*/ 12284 h 4251989"/>
              <a:gd name="connsiteX8" fmla="*/ 6977912 w 16781130"/>
              <a:gd name="connsiteY8" fmla="*/ 3818740 h 4251989"/>
              <a:gd name="connsiteX0" fmla="*/ 0 w 16781130"/>
              <a:gd name="connsiteY0" fmla="*/ 0 h 4251989"/>
              <a:gd name="connsiteX1" fmla="*/ 4638749 w 16781130"/>
              <a:gd name="connsiteY1" fmla="*/ 1082591 h 4251989"/>
              <a:gd name="connsiteX2" fmla="*/ 10997019 w 16781130"/>
              <a:gd name="connsiteY2" fmla="*/ 4251989 h 4251989"/>
              <a:gd name="connsiteX3" fmla="*/ 16781130 w 16781130"/>
              <a:gd name="connsiteY3" fmla="*/ 1139335 h 4251989"/>
              <a:gd name="connsiteX4" fmla="*/ 16738600 w 16781130"/>
              <a:gd name="connsiteY4" fmla="*/ 3521028 h 4251989"/>
              <a:gd name="connsiteX5" fmla="*/ 6680200 w 16781130"/>
              <a:gd name="connsiteY5" fmla="*/ 2096266 h 4251989"/>
              <a:gd name="connsiteX6" fmla="*/ 2044405 w 16781130"/>
              <a:gd name="connsiteY6" fmla="*/ 3329642 h 4251989"/>
              <a:gd name="connsiteX7" fmla="*/ 454258 w 16781130"/>
              <a:gd name="connsiteY7" fmla="*/ 1626922 h 4251989"/>
              <a:gd name="connsiteX8" fmla="*/ 6977912 w 16781130"/>
              <a:gd name="connsiteY8" fmla="*/ 3818740 h 4251989"/>
              <a:gd name="connsiteX0" fmla="*/ 0 w 16345183"/>
              <a:gd name="connsiteY0" fmla="*/ 548356 h 3169398"/>
              <a:gd name="connsiteX1" fmla="*/ 4202802 w 16345183"/>
              <a:gd name="connsiteY1" fmla="*/ 0 h 3169398"/>
              <a:gd name="connsiteX2" fmla="*/ 10561072 w 16345183"/>
              <a:gd name="connsiteY2" fmla="*/ 3169398 h 3169398"/>
              <a:gd name="connsiteX3" fmla="*/ 16345183 w 16345183"/>
              <a:gd name="connsiteY3" fmla="*/ 56744 h 3169398"/>
              <a:gd name="connsiteX4" fmla="*/ 16302653 w 16345183"/>
              <a:gd name="connsiteY4" fmla="*/ 2438437 h 3169398"/>
              <a:gd name="connsiteX5" fmla="*/ 6244253 w 16345183"/>
              <a:gd name="connsiteY5" fmla="*/ 1013675 h 3169398"/>
              <a:gd name="connsiteX6" fmla="*/ 1608458 w 16345183"/>
              <a:gd name="connsiteY6" fmla="*/ 2247051 h 3169398"/>
              <a:gd name="connsiteX7" fmla="*/ 18311 w 16345183"/>
              <a:gd name="connsiteY7" fmla="*/ 544331 h 3169398"/>
              <a:gd name="connsiteX8" fmla="*/ 6541965 w 16345183"/>
              <a:gd name="connsiteY8" fmla="*/ 2736149 h 3169398"/>
              <a:gd name="connsiteX0" fmla="*/ 0 w 16345183"/>
              <a:gd name="connsiteY0" fmla="*/ 548356 h 3169398"/>
              <a:gd name="connsiteX1" fmla="*/ 4202802 w 16345183"/>
              <a:gd name="connsiteY1" fmla="*/ 0 h 3169398"/>
              <a:gd name="connsiteX2" fmla="*/ 10561072 w 16345183"/>
              <a:gd name="connsiteY2" fmla="*/ 3169398 h 3169398"/>
              <a:gd name="connsiteX3" fmla="*/ 16345183 w 16345183"/>
              <a:gd name="connsiteY3" fmla="*/ 56744 h 3169398"/>
              <a:gd name="connsiteX4" fmla="*/ 16302653 w 16345183"/>
              <a:gd name="connsiteY4" fmla="*/ 2438437 h 3169398"/>
              <a:gd name="connsiteX5" fmla="*/ 4185616 w 16345183"/>
              <a:gd name="connsiteY5" fmla="*/ 2488 h 3169398"/>
              <a:gd name="connsiteX6" fmla="*/ 1608458 w 16345183"/>
              <a:gd name="connsiteY6" fmla="*/ 2247051 h 3169398"/>
              <a:gd name="connsiteX7" fmla="*/ 18311 w 16345183"/>
              <a:gd name="connsiteY7" fmla="*/ 544331 h 3169398"/>
              <a:gd name="connsiteX8" fmla="*/ 6541965 w 16345183"/>
              <a:gd name="connsiteY8" fmla="*/ 2736149 h 316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345183" h="3169398">
                <a:moveTo>
                  <a:pt x="0" y="548356"/>
                </a:moveTo>
                <a:lnTo>
                  <a:pt x="4202802" y="0"/>
                </a:lnTo>
                <a:lnTo>
                  <a:pt x="10561072" y="3169398"/>
                </a:lnTo>
                <a:lnTo>
                  <a:pt x="16345183" y="56744"/>
                </a:lnTo>
                <a:lnTo>
                  <a:pt x="16302653" y="2438437"/>
                </a:lnTo>
                <a:lnTo>
                  <a:pt x="4185616" y="2488"/>
                </a:lnTo>
                <a:lnTo>
                  <a:pt x="1608458" y="2247051"/>
                </a:lnTo>
                <a:lnTo>
                  <a:pt x="18311" y="544331"/>
                </a:lnTo>
                <a:lnTo>
                  <a:pt x="6541965" y="2736149"/>
                </a:lnTo>
              </a:path>
            </a:pathLst>
          </a:custGeom>
          <a:noFill/>
          <a:ln w="22225" cap="flat">
            <a:solidFill>
              <a:srgbClr val="1E5646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1721" tIns="30860" rIns="61721" bIns="30860" numCol="1" spcCol="38100" rtlCol="0" anchor="t">
            <a:noAutofit/>
          </a:bodyPr>
          <a:lstStyle/>
          <a:p>
            <a:pPr defTabSz="617220" latinLnBrk="1" hangingPunct="0"/>
            <a:endParaRPr lang="ru-RU" sz="1215">
              <a:solidFill>
                <a:srgbClr val="000000"/>
              </a:solidFill>
            </a:endParaRPr>
          </a:p>
        </p:txBody>
      </p:sp>
      <p:sp>
        <p:nvSpPr>
          <p:cNvPr id="6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5" y="438601"/>
            <a:ext cx="8347657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F778A2-AC69-6F44-805C-40D4715D88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086476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id="{B13D98AE-8404-0E45-9027-BC951ED6EADF}"/>
              </a:ext>
            </a:extLst>
          </p:cNvPr>
          <p:cNvSpPr/>
          <p:nvPr userDrawn="1"/>
        </p:nvSpPr>
        <p:spPr>
          <a:xfrm>
            <a:off x="-15950" y="1005164"/>
            <a:ext cx="6347637" cy="300658"/>
          </a:xfrm>
          <a:custGeom>
            <a:avLst/>
            <a:gdLst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6267814 w 16267814"/>
              <a:gd name="connsiteY3" fmla="*/ 765544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2822865 w 16267814"/>
              <a:gd name="connsiteY3" fmla="*/ 340242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  <a:gd name="connsiteX0" fmla="*/ 0 w 12822865"/>
              <a:gd name="connsiteY0" fmla="*/ 0 h 3593804"/>
              <a:gd name="connsiteX1" fmla="*/ 21265 w 12822865"/>
              <a:gd name="connsiteY1" fmla="*/ 1722474 h 3593804"/>
              <a:gd name="connsiteX2" fmla="*/ 2977116 w 12822865"/>
              <a:gd name="connsiteY2" fmla="*/ 3593804 h 3593804"/>
              <a:gd name="connsiteX3" fmla="*/ 12822865 w 12822865"/>
              <a:gd name="connsiteY3" fmla="*/ 340242 h 3593804"/>
              <a:gd name="connsiteX4" fmla="*/ 0 w 12822865"/>
              <a:gd name="connsiteY4" fmla="*/ 0 h 3593804"/>
              <a:gd name="connsiteX0" fmla="*/ 0 w 10738884"/>
              <a:gd name="connsiteY0" fmla="*/ 0 h 3593804"/>
              <a:gd name="connsiteX1" fmla="*/ 21265 w 10738884"/>
              <a:gd name="connsiteY1" fmla="*/ 1722474 h 3593804"/>
              <a:gd name="connsiteX2" fmla="*/ 2977116 w 10738884"/>
              <a:gd name="connsiteY2" fmla="*/ 3593804 h 3593804"/>
              <a:gd name="connsiteX3" fmla="*/ 10738884 w 10738884"/>
              <a:gd name="connsiteY3" fmla="*/ 21265 h 3593804"/>
              <a:gd name="connsiteX4" fmla="*/ 0 w 10738884"/>
              <a:gd name="connsiteY4" fmla="*/ 0 h 3593804"/>
              <a:gd name="connsiteX0" fmla="*/ 0 w 8463516"/>
              <a:gd name="connsiteY0" fmla="*/ 0 h 3593804"/>
              <a:gd name="connsiteX1" fmla="*/ 21265 w 8463516"/>
              <a:gd name="connsiteY1" fmla="*/ 1722474 h 3593804"/>
              <a:gd name="connsiteX2" fmla="*/ 2977116 w 8463516"/>
              <a:gd name="connsiteY2" fmla="*/ 3593804 h 3593804"/>
              <a:gd name="connsiteX3" fmla="*/ 8463516 w 8463516"/>
              <a:gd name="connsiteY3" fmla="*/ 42530 h 3593804"/>
              <a:gd name="connsiteX4" fmla="*/ 0 w 8463516"/>
              <a:gd name="connsiteY4" fmla="*/ 0 h 359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63516" h="3593804">
                <a:moveTo>
                  <a:pt x="0" y="0"/>
                </a:moveTo>
                <a:lnTo>
                  <a:pt x="21265" y="1722474"/>
                </a:lnTo>
                <a:lnTo>
                  <a:pt x="2977116" y="3593804"/>
                </a:lnTo>
                <a:lnTo>
                  <a:pt x="8463516" y="42530"/>
                </a:lnTo>
                <a:lnTo>
                  <a:pt x="0" y="0"/>
                </a:lnTo>
                <a:close/>
              </a:path>
            </a:pathLst>
          </a:custGeom>
          <a:solidFill>
            <a:srgbClr val="1E564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" name="Заголовок уровня 3">
            <a:extLst>
              <a:ext uri="{FF2B5EF4-FFF2-40B4-BE49-F238E27FC236}">
                <a16:creationId xmlns:a16="http://schemas.microsoft.com/office/drawing/2014/main" id="{86B9FEB5-0799-CB45-AB00-1D5E5CFCCD69}"/>
              </a:ext>
            </a:extLst>
          </p:cNvPr>
          <p:cNvSpPr txBox="1"/>
          <p:nvPr userDrawn="1"/>
        </p:nvSpPr>
        <p:spPr>
          <a:xfrm>
            <a:off x="206736" y="3237590"/>
            <a:ext cx="2808193" cy="336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90000"/>
              </a:lnSpc>
              <a:defRPr b="0"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endParaRPr lang="ru-RU" sz="2430">
              <a:solidFill>
                <a:srgbClr val="FFFFFF"/>
              </a:solidFill>
            </a:endParaRPr>
          </a:p>
        </p:txBody>
      </p:sp>
      <p:sp>
        <p:nvSpPr>
          <p:cNvPr id="9" name="Sed ut perspiciatis unde omnis iste natus error sit voluptatem accusantium doloremque…">
            <a:extLst>
              <a:ext uri="{FF2B5EF4-FFF2-40B4-BE49-F238E27FC236}">
                <a16:creationId xmlns:a16="http://schemas.microsoft.com/office/drawing/2014/main" id="{F08BD924-EADB-1B47-BA2C-154AE22E255A}"/>
              </a:ext>
            </a:extLst>
          </p:cNvPr>
          <p:cNvSpPr txBox="1">
            <a:spLocks/>
          </p:cNvSpPr>
          <p:nvPr userDrawn="1"/>
        </p:nvSpPr>
        <p:spPr>
          <a:xfrm>
            <a:off x="6542090" y="5001791"/>
            <a:ext cx="4724695" cy="1015754"/>
          </a:xfrm>
          <a:prstGeom prst="rect">
            <a:avLst/>
          </a:prstGeom>
        </p:spPr>
        <p:txBody>
          <a:bodyPr lIns="0" tIns="0" rIns="0" bIns="0"/>
          <a:lstStyle>
            <a:lvl1pPr marL="444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890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33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7780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22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6670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60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500" marR="0" indent="-444500" algn="l" defTabSz="608541" rtl="0" latinLnBrk="0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indent="0">
              <a:spcBef>
                <a:spcPts val="1350"/>
              </a:spcBef>
              <a:buClr>
                <a:srgbClr val="225646"/>
              </a:buClr>
              <a:buSzPct val="100000"/>
              <a:buFontTx/>
              <a:buNone/>
              <a:defRPr sz="3000">
                <a:latin typeface="Navigo-Regular"/>
                <a:ea typeface="Navigo-Regular"/>
                <a:cs typeface="Navigo-Regular"/>
                <a:sym typeface="Navigo-Regular"/>
              </a:defRPr>
            </a:pPr>
            <a:endParaRPr lang="ru-RU" sz="2700">
              <a:latin typeface="Navigo-Regular"/>
              <a:ea typeface="Navigo-Regular"/>
              <a:cs typeface="Navigo-Regular"/>
              <a:sym typeface="Navigo-Regular"/>
            </a:endParaRPr>
          </a:p>
        </p:txBody>
      </p:sp>
      <p:sp>
        <p:nvSpPr>
          <p:cNvPr id="13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36830" y="208730"/>
            <a:ext cx="4039921" cy="8628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240" b="0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431272" y="3109998"/>
            <a:ext cx="5309089" cy="133416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3240" b="0" i="0" u="none" strike="noStrike" cap="none" spc="0" normalizeH="0" baseline="0" dirty="0">
                <a:ln>
                  <a:noFill/>
                </a:ln>
                <a:solidFill>
                  <a:srgbClr val="1E5646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Основной текст слайда</a:t>
            </a:r>
          </a:p>
        </p:txBody>
      </p:sp>
      <p:sp>
        <p:nvSpPr>
          <p:cNvPr id="22" name="Текст 14"/>
          <p:cNvSpPr>
            <a:spLocks noGrp="1"/>
          </p:cNvSpPr>
          <p:nvPr>
            <p:ph type="body" sz="quarter" idx="15" hasCustomPrompt="1"/>
          </p:nvPr>
        </p:nvSpPr>
        <p:spPr>
          <a:xfrm>
            <a:off x="436830" y="4612044"/>
            <a:ext cx="5309089" cy="77949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43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Дополнительный текст слайда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  <p:pic>
        <p:nvPicPr>
          <p:cNvPr id="11" name="Рисунок 9">
            <a:extLst>
              <a:ext uri="{FF2B5EF4-FFF2-40B4-BE49-F238E27FC236}">
                <a16:creationId xmlns:a16="http://schemas.microsoft.com/office/drawing/2014/main" id="{3CD7B147-2D72-5641-B2BA-38D558A668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11356164" y="187624"/>
            <a:ext cx="460956" cy="46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33754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818C56-FFA1-5D4D-954B-9C5581697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5" y="43993"/>
            <a:ext cx="402074" cy="361866"/>
          </a:xfrm>
          <a:prstGeom prst="rect">
            <a:avLst/>
          </a:prstGeom>
        </p:spPr>
      </p:pic>
      <p:sp>
        <p:nvSpPr>
          <p:cNvPr id="8" name="Полилиния 7">
            <a:extLst>
              <a:ext uri="{FF2B5EF4-FFF2-40B4-BE49-F238E27FC236}">
                <a16:creationId xmlns:a16="http://schemas.microsoft.com/office/drawing/2014/main" id="{DE6DFE01-1B3B-C242-840C-587AE6817841}"/>
              </a:ext>
            </a:extLst>
          </p:cNvPr>
          <p:cNvSpPr/>
          <p:nvPr userDrawn="1"/>
        </p:nvSpPr>
        <p:spPr>
          <a:xfrm>
            <a:off x="-15949" y="1012441"/>
            <a:ext cx="12207949" cy="300658"/>
          </a:xfrm>
          <a:custGeom>
            <a:avLst/>
            <a:gdLst>
              <a:gd name="connsiteX0" fmla="*/ 0 w 16267814"/>
              <a:gd name="connsiteY0" fmla="*/ 0 h 3593804"/>
              <a:gd name="connsiteX1" fmla="*/ 21265 w 16267814"/>
              <a:gd name="connsiteY1" fmla="*/ 1722474 h 3593804"/>
              <a:gd name="connsiteX2" fmla="*/ 2977116 w 16267814"/>
              <a:gd name="connsiteY2" fmla="*/ 3593804 h 3593804"/>
              <a:gd name="connsiteX3" fmla="*/ 16267814 w 16267814"/>
              <a:gd name="connsiteY3" fmla="*/ 765544 h 3593804"/>
              <a:gd name="connsiteX4" fmla="*/ 16267814 w 16267814"/>
              <a:gd name="connsiteY4" fmla="*/ 63795 h 3593804"/>
              <a:gd name="connsiteX5" fmla="*/ 0 w 16267814"/>
              <a:gd name="connsiteY5" fmla="*/ 0 h 359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67814" h="3593804">
                <a:moveTo>
                  <a:pt x="0" y="0"/>
                </a:moveTo>
                <a:lnTo>
                  <a:pt x="21265" y="1722474"/>
                </a:lnTo>
                <a:lnTo>
                  <a:pt x="2977116" y="3593804"/>
                </a:lnTo>
                <a:lnTo>
                  <a:pt x="16267814" y="765544"/>
                </a:lnTo>
                <a:lnTo>
                  <a:pt x="16267814" y="63795"/>
                </a:lnTo>
                <a:lnTo>
                  <a:pt x="0" y="0"/>
                </a:lnTo>
                <a:close/>
              </a:path>
            </a:pathLst>
          </a:custGeom>
          <a:solidFill>
            <a:srgbClr val="87265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14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746392" y="337318"/>
            <a:ext cx="6159233" cy="131288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3240" b="0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746392" y="2852824"/>
            <a:ext cx="10802670" cy="10262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3240" b="0" i="0" u="none" strike="noStrike" cap="none" spc="0" normalizeH="0" baseline="0" dirty="0">
                <a:ln>
                  <a:noFill/>
                </a:ln>
                <a:solidFill>
                  <a:srgbClr val="1E5646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Основной текст слайда</a:t>
            </a:r>
          </a:p>
        </p:txBody>
      </p:sp>
      <p:sp>
        <p:nvSpPr>
          <p:cNvPr id="16" name="Текст 14"/>
          <p:cNvSpPr>
            <a:spLocks noGrp="1"/>
          </p:cNvSpPr>
          <p:nvPr>
            <p:ph type="body" sz="quarter" idx="15" hasCustomPrompt="1"/>
          </p:nvPr>
        </p:nvSpPr>
        <p:spPr>
          <a:xfrm>
            <a:off x="746391" y="4245307"/>
            <a:ext cx="3547647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43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Дополнительный текст слайда</a:t>
            </a:r>
          </a:p>
        </p:txBody>
      </p:sp>
      <p:sp>
        <p:nvSpPr>
          <p:cNvPr id="17" name="Текст 14"/>
          <p:cNvSpPr>
            <a:spLocks noGrp="1"/>
          </p:cNvSpPr>
          <p:nvPr>
            <p:ph type="body" sz="quarter" idx="16" hasCustomPrompt="1"/>
          </p:nvPr>
        </p:nvSpPr>
        <p:spPr>
          <a:xfrm>
            <a:off x="4503896" y="4245307"/>
            <a:ext cx="3422316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43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Дополнительный текст слайда</a:t>
            </a:r>
          </a:p>
        </p:txBody>
      </p:sp>
      <p:sp>
        <p:nvSpPr>
          <p:cNvPr id="18" name="Текст 14"/>
          <p:cNvSpPr>
            <a:spLocks noGrp="1"/>
          </p:cNvSpPr>
          <p:nvPr>
            <p:ph type="body" sz="quarter" idx="17" hasCustomPrompt="1"/>
          </p:nvPr>
        </p:nvSpPr>
        <p:spPr>
          <a:xfrm>
            <a:off x="8155342" y="4245307"/>
            <a:ext cx="3376283" cy="227882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kumimoji="0" lang="ru-RU" sz="243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/>
                <a:ea typeface="Navigo-Regular"/>
                <a:cs typeface="Arial"/>
                <a:sym typeface="Helvetica Neue"/>
              </a:defRPr>
            </a:lvl1pPr>
          </a:lstStyle>
          <a:p>
            <a:pPr lvl="0"/>
            <a:r>
              <a:rPr lang="ru-RU"/>
              <a:t>Дополнительный текст слайда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  <p:pic>
        <p:nvPicPr>
          <p:cNvPr id="11" name="Рисунок 5">
            <a:extLst>
              <a:ext uri="{FF2B5EF4-FFF2-40B4-BE49-F238E27FC236}">
                <a16:creationId xmlns:a16="http://schemas.microsoft.com/office/drawing/2014/main" id="{873C5164-77B5-474D-BC82-3DEDD5DFE5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92" y="314973"/>
            <a:ext cx="402074" cy="3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75590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зец слайда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928979" y="116183"/>
            <a:ext cx="155601" cy="1200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uk-UA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  <p:pic>
        <p:nvPicPr>
          <p:cNvPr id="4" name="jay-mantri-4033.jpg" descr="jay-mantri-4033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908109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Номер слайда 2"/>
          <p:cNvSpPr txBox="1">
            <a:spLocks/>
          </p:cNvSpPr>
          <p:nvPr userDrawn="1"/>
        </p:nvSpPr>
        <p:spPr>
          <a:xfrm>
            <a:off x="11860072" y="6521810"/>
            <a:ext cx="146708" cy="12465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48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raphik LCG Bold"/>
                <a:ea typeface="Graphik LCG Bold"/>
                <a:cs typeface="Graphik LCG Bold"/>
                <a:sym typeface="Graphik LCG Bold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810" smtClean="0"/>
              <a:pPr/>
              <a:t>‹#›</a:t>
            </a:fld>
            <a:endParaRPr lang="uk-UA" sz="810"/>
          </a:p>
        </p:txBody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rgbClr val="0B503F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D7B147-2D72-5641-B2BA-38D558A668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50"/>
          <a:stretch/>
        </p:blipFill>
        <p:spPr>
          <a:xfrm>
            <a:off x="870378" y="438601"/>
            <a:ext cx="460956" cy="468335"/>
          </a:xfrm>
          <a:prstGeom prst="rect">
            <a:avLst/>
          </a:prstGeom>
        </p:spPr>
      </p:pic>
      <p:sp>
        <p:nvSpPr>
          <p:cNvPr id="9" name="Номер слайда 2"/>
          <p:cNvSpPr txBox="1">
            <a:spLocks/>
          </p:cNvSpPr>
          <p:nvPr userDrawn="1"/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60854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uk-UA" sz="709" smtClean="0">
                <a:solidFill>
                  <a:srgbClr val="FFFFFF"/>
                </a:solidFill>
              </a:rPr>
              <a:pPr/>
              <a:t>‹#›</a:t>
            </a:fld>
            <a:endParaRPr lang="uk-UA" sz="709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46253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3278671"/>
            <a:ext cx="12192000" cy="300658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8" name="Рисунок 19">
            <a:extLst>
              <a:ext uri="{FF2B5EF4-FFF2-40B4-BE49-F238E27FC236}">
                <a16:creationId xmlns:a16="http://schemas.microsoft.com/office/drawing/2014/main" id="{DC2ADE0D-C8A4-4549-AC7C-D2013C7C762E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565" y="483519"/>
            <a:ext cx="472769" cy="410820"/>
          </a:xfrm>
          <a:prstGeom prst="rect">
            <a:avLst/>
          </a:prstGeom>
        </p:spPr>
      </p:pic>
      <p:sp>
        <p:nvSpPr>
          <p:cNvPr id="6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3652390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8-07-23 в 4.33.1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215395" cy="6858000"/>
          </a:xfrm>
          <a:prstGeom prst="rect">
            <a:avLst/>
          </a:prstGeom>
        </p:spPr>
      </p:pic>
      <p:sp>
        <p:nvSpPr>
          <p:cNvPr id="5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73624" y="438601"/>
            <a:ext cx="9193898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/>
          </a:p>
        </p:txBody>
      </p:sp>
      <p:pic>
        <p:nvPicPr>
          <p:cNvPr id="6" name="Рисунок 19">
            <a:extLst>
              <a:ext uri="{FF2B5EF4-FFF2-40B4-BE49-F238E27FC236}">
                <a16:creationId xmlns:a16="http://schemas.microsoft.com/office/drawing/2014/main" id="{A997BFDA-469E-B049-9684-A27AFA3A8A07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565" y="483519"/>
            <a:ext cx="472769" cy="410820"/>
          </a:xfrm>
          <a:prstGeom prst="rect">
            <a:avLst/>
          </a:prstGeom>
        </p:spPr>
      </p:pic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1037227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Снимок экрана 2018-07-23 в 4.33.1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215395" cy="6858000"/>
          </a:xfrm>
          <a:prstGeom prst="rect">
            <a:avLst/>
          </a:prstGeom>
        </p:spPr>
      </p:pic>
      <p:sp>
        <p:nvSpPr>
          <p:cNvPr id="6" name="Прямоугольник с закругленными углами">
            <a:extLst>
              <a:ext uri="{FF2B5EF4-FFF2-40B4-BE49-F238E27FC236}">
                <a16:creationId xmlns:a16="http://schemas.microsoft.com/office/drawing/2014/main" id="{DBCEEC19-D39C-B649-90D0-31C5C9C08FEA}"/>
              </a:ext>
            </a:extLst>
          </p:cNvPr>
          <p:cNvSpPr/>
          <p:nvPr userDrawn="1"/>
        </p:nvSpPr>
        <p:spPr>
          <a:xfrm>
            <a:off x="443290" y="385762"/>
            <a:ext cx="11193879" cy="6133624"/>
          </a:xfrm>
          <a:prstGeom prst="roundRect">
            <a:avLst>
              <a:gd name="adj" fmla="val 2042"/>
            </a:avLst>
          </a:prstGeom>
          <a:solidFill>
            <a:schemeClr val="bg1"/>
          </a:solidFill>
          <a:ln w="12700">
            <a:miter lim="400000"/>
          </a:ln>
          <a:effectLst>
            <a:outerShdw blurRad="254000" dist="63462" dir="5400000" rotWithShape="0">
              <a:srgbClr val="000000">
                <a:alpha val="48133"/>
              </a:srgbClr>
            </a:outerShdw>
          </a:effectLst>
        </p:spPr>
        <p:txBody>
          <a:bodyPr lIns="35718" tIns="35718" rIns="35718" bIns="35718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485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1B5B49EB-D3D9-A645-8041-5346161A5E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5264" y="601202"/>
            <a:ext cx="429083" cy="386174"/>
          </a:xfrm>
          <a:prstGeom prst="rect">
            <a:avLst/>
          </a:prstGeom>
        </p:spPr>
      </p:pic>
      <p:sp>
        <p:nvSpPr>
          <p:cNvPr id="10" name="Текст 9"/>
          <p:cNvSpPr>
            <a:spLocks noGrp="1"/>
          </p:cNvSpPr>
          <p:nvPr>
            <p:ph type="body" sz="quarter" idx="10" hasCustomPrompt="1"/>
          </p:nvPr>
        </p:nvSpPr>
        <p:spPr>
          <a:xfrm>
            <a:off x="742950" y="601147"/>
            <a:ext cx="9378554" cy="53470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="1" baseline="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8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10986554" y="6101602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422339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 hasCustomPrompt="1"/>
          </p:nvPr>
        </p:nvSpPr>
        <p:spPr>
          <a:xfrm>
            <a:off x="609600" y="1221581"/>
            <a:ext cx="10972800" cy="180451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lang="ru-RU" sz="5873" dirty="0">
                <a:solidFill>
                  <a:srgbClr val="225646"/>
                </a:solidFill>
                <a:latin typeface="Navigo-Regular"/>
                <a:ea typeface="Navigo-Regular"/>
                <a:cs typeface="Navigo-Regular"/>
                <a:sym typeface="Helvetica Neue"/>
              </a:defRPr>
            </a:lvl1pPr>
          </a:lstStyle>
          <a:p>
            <a:pPr lvl="0" algn="l" defTabSz="609600">
              <a:lnSpc>
                <a:spcPct val="80000"/>
              </a:lnSpc>
            </a:pPr>
            <a:r>
              <a:rPr lang="ru-RU"/>
              <a:t>«Цитата или миссия компании»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DCBAF80-7E7E-B340-981E-6C56A8F420A3}"/>
              </a:ext>
            </a:extLst>
          </p:cNvPr>
          <p:cNvGrpSpPr/>
          <p:nvPr userDrawn="1"/>
        </p:nvGrpSpPr>
        <p:grpSpPr>
          <a:xfrm>
            <a:off x="-1" y="4253631"/>
            <a:ext cx="12382501" cy="2691619"/>
            <a:chOff x="-1193661" y="5761926"/>
            <a:chExt cx="19910378" cy="4843438"/>
          </a:xfrm>
        </p:grpSpPr>
        <p:sp>
          <p:nvSpPr>
            <p:cNvPr id="6" name="Линия"/>
            <p:cNvSpPr/>
            <p:nvPr/>
          </p:nvSpPr>
          <p:spPr>
            <a:xfrm flipV="1">
              <a:off x="3209597" y="5761926"/>
              <a:ext cx="5240042" cy="4686435"/>
            </a:xfrm>
            <a:prstGeom prst="line">
              <a:avLst/>
            </a:prstGeom>
            <a:ln w="25400">
              <a:solidFill>
                <a:srgbClr val="245646"/>
              </a:solidFill>
              <a:miter lim="400000"/>
            </a:ln>
          </p:spPr>
          <p:txBody>
            <a:bodyPr lIns="30480" tIns="30480" rIns="30480" bIns="30480" anchor="ctr"/>
            <a:lstStyle/>
            <a:p>
              <a:pPr defTabSz="412750">
                <a:defRPr sz="2000" b="0">
                  <a:latin typeface="Graphik LCG Light"/>
                  <a:ea typeface="Graphik LCG Light"/>
                  <a:cs typeface="Graphik LCG Light"/>
                  <a:sym typeface="Graphik LCG Light"/>
                </a:defRPr>
              </a:pPr>
              <a:endParaRPr sz="1350">
                <a:solidFill>
                  <a:srgbClr val="000000"/>
                </a:solidFill>
                <a:latin typeface="Graphik LCG Light"/>
                <a:ea typeface="Graphik LCG Light"/>
                <a:cs typeface="Graphik LCG Light"/>
                <a:sym typeface="Graphik LCG Light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E7894F3-0D46-104F-86BA-A74960F965E1}"/>
                </a:ext>
              </a:extLst>
            </p:cNvPr>
            <p:cNvGrpSpPr/>
            <p:nvPr/>
          </p:nvGrpSpPr>
          <p:grpSpPr>
            <a:xfrm>
              <a:off x="-1193661" y="5773671"/>
              <a:ext cx="19910378" cy="4831693"/>
              <a:chOff x="-1193661" y="5773671"/>
              <a:chExt cx="19910378" cy="4831693"/>
            </a:xfrm>
          </p:grpSpPr>
          <p:sp>
            <p:nvSpPr>
              <p:cNvPr id="8" name="Линия"/>
              <p:cNvSpPr/>
              <p:nvPr/>
            </p:nvSpPr>
            <p:spPr>
              <a:xfrm>
                <a:off x="3625145" y="7778061"/>
                <a:ext cx="2827303" cy="2827303"/>
              </a:xfrm>
              <a:prstGeom prst="line">
                <a:avLst/>
              </a:prstGeom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  <a:sym typeface="Graphik LCG Light"/>
                  </a:defRPr>
                </a:pPr>
                <a:endParaRPr sz="1350">
                  <a:solidFill>
                    <a:srgbClr val="000000"/>
                  </a:solidFill>
                  <a:latin typeface="Graphik LCG Light"/>
                  <a:ea typeface="Graphik LCG Light"/>
                  <a:cs typeface="Graphik LCG Light"/>
                  <a:sym typeface="Graphik LCG Light"/>
                </a:endParaRPr>
              </a:p>
            </p:txBody>
          </p:sp>
          <p:sp>
            <p:nvSpPr>
              <p:cNvPr id="9" name="Линия"/>
              <p:cNvSpPr/>
              <p:nvPr/>
            </p:nvSpPr>
            <p:spPr>
              <a:xfrm flipV="1">
                <a:off x="-1193661" y="6994012"/>
                <a:ext cx="19910378" cy="1049984"/>
              </a:xfrm>
              <a:prstGeom prst="line">
                <a:avLst/>
              </a:prstGeom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  <a:sym typeface="Graphik LCG Light"/>
                  </a:defRPr>
                </a:pPr>
                <a:endParaRPr sz="1350">
                  <a:solidFill>
                    <a:srgbClr val="000000"/>
                  </a:solidFill>
                  <a:latin typeface="Graphik LCG Light"/>
                  <a:ea typeface="Graphik LCG Light"/>
                  <a:cs typeface="Graphik LCG Light"/>
                  <a:sym typeface="Graphik LCG Light"/>
                </a:endParaRPr>
              </a:p>
            </p:txBody>
          </p:sp>
          <p:sp>
            <p:nvSpPr>
              <p:cNvPr id="10" name="Линия"/>
              <p:cNvSpPr/>
              <p:nvPr/>
            </p:nvSpPr>
            <p:spPr>
              <a:xfrm>
                <a:off x="8440473" y="5773671"/>
                <a:ext cx="8611262" cy="4674690"/>
              </a:xfrm>
              <a:prstGeom prst="line">
                <a:avLst/>
              </a:prstGeom>
              <a:ln w="25400">
                <a:solidFill>
                  <a:srgbClr val="245646"/>
                </a:solidFill>
                <a:miter lim="400000"/>
              </a:ln>
            </p:spPr>
            <p:txBody>
              <a:bodyPr lIns="30480" tIns="30480" rIns="30480" bIns="30480" anchor="ctr"/>
              <a:lstStyle/>
              <a:p>
                <a:pPr defTabSz="412750">
                  <a:defRPr sz="2000" b="0">
                    <a:latin typeface="Graphik LCG Light"/>
                    <a:ea typeface="Graphik LCG Light"/>
                    <a:cs typeface="Graphik LCG Light"/>
                    <a:sym typeface="Graphik LCG Light"/>
                  </a:defRPr>
                </a:pPr>
                <a:endParaRPr sz="1350">
                  <a:solidFill>
                    <a:srgbClr val="000000"/>
                  </a:solidFill>
                  <a:latin typeface="Graphik LCG Light"/>
                  <a:ea typeface="Graphik LCG Light"/>
                  <a:cs typeface="Graphik LCG Light"/>
                  <a:sym typeface="Graphik LCG Light"/>
                </a:endParaRPr>
              </a:p>
            </p:txBody>
          </p:sp>
        </p:grpSp>
      </p:grpSp>
      <p:sp>
        <p:nvSpPr>
          <p:cNvPr id="12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/>
            </a:lvl1pPr>
          </a:lstStyle>
          <a:p>
            <a:fld id="{86CB4B4D-7CA3-9044-876B-883B54F8677D}" type="slidenum">
              <a:rPr lang="uk-UA" smtClean="0">
                <a:solidFill>
                  <a:srgbClr val="000000"/>
                </a:solidFill>
              </a:rPr>
              <a:pPr/>
              <a:t>‹#›</a:t>
            </a:fld>
            <a:endParaRPr lang="uk-U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119098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3278671"/>
            <a:ext cx="12192000" cy="300658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765" hangingPunct="0"/>
            <a:endParaRPr lang="ru-RU" sz="1485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4" name="Рисунок 19">
            <a:extLst>
              <a:ext uri="{FF2B5EF4-FFF2-40B4-BE49-F238E27FC236}">
                <a16:creationId xmlns:a16="http://schemas.microsoft.com/office/drawing/2014/main" id="{E8B70E98-4572-E449-8284-0FFE87D6BAA6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577" y="4241008"/>
            <a:ext cx="932282" cy="810122"/>
          </a:xfrm>
          <a:prstGeom prst="rect">
            <a:avLst/>
          </a:prstGeom>
        </p:spPr>
      </p:pic>
      <p:sp>
        <p:nvSpPr>
          <p:cNvPr id="7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905740" y="6047050"/>
            <a:ext cx="6069909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ctr" defTabSz="394335">
              <a:lnSpc>
                <a:spcPct val="110000"/>
              </a:lnSpc>
              <a:defRPr sz="1400" b="1" i="0" spc="56" baseline="0">
                <a:solidFill>
                  <a:srgbClr val="FFFFFF"/>
                </a:solidFill>
                <a:latin typeface="Navigo-Bold"/>
                <a:ea typeface="Navigo-Bold"/>
                <a:cs typeface="Arial"/>
                <a:sym typeface="Navigo-Bold"/>
              </a:defRPr>
            </a:lvl1pPr>
          </a:lstStyle>
          <a:p>
            <a:pPr defTabSz="584200">
              <a:lnSpc>
                <a:spcPct val="110000"/>
              </a:lnSpc>
              <a:defRPr sz="1400" spc="56">
                <a:solidFill>
                  <a:srgbClr val="FFFFFF"/>
                </a:solidFill>
                <a:latin typeface="Navigo-Bold"/>
                <a:ea typeface="Navigo-Bold"/>
                <a:cs typeface="Navigo-Bold"/>
                <a:sym typeface="Navigo-Bold"/>
              </a:defRPr>
            </a:pPr>
            <a:r>
              <a:rPr lang="ru-RU" sz="1148" u="sng" spc="34">
                <a:latin typeface="Navigo-Black"/>
                <a:ea typeface="Navigo-Black"/>
                <a:cs typeface="Navigo-Black"/>
                <a:sym typeface="Navigo-Black"/>
              </a:rPr>
              <a:t>Дополнительный текст</a:t>
            </a:r>
            <a:br>
              <a:rPr lang="ru-RU" sz="1148" u="sng" spc="34">
                <a:latin typeface="Navigo-Black"/>
                <a:ea typeface="Navigo-Black"/>
                <a:cs typeface="Navigo-Black"/>
                <a:sym typeface="Navigo-Black"/>
              </a:rPr>
            </a:br>
            <a:r>
              <a:rPr lang="ru-RU"/>
              <a:t>Июль 2018</a:t>
            </a:r>
          </a:p>
        </p:txBody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079130AC-3080-224B-A260-383D2A649AAF}"/>
              </a:ext>
            </a:extLst>
          </p:cNvPr>
          <p:cNvSpPr txBox="1">
            <a:spLocks/>
          </p:cNvSpPr>
          <p:nvPr userDrawn="1"/>
        </p:nvSpPr>
        <p:spPr>
          <a:xfrm>
            <a:off x="2524705" y="2950395"/>
            <a:ext cx="6873554" cy="69725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608541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1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Arial"/>
                <a:ea typeface="Navigo"/>
                <a:cs typeface="Arial"/>
                <a:sym typeface="Navigo"/>
              </a:defRPr>
            </a:lvl1pPr>
            <a:lvl2pPr marL="0" marR="0" indent="2286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4572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6858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9144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11430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13716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6002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828800" algn="ctr" defTabSz="608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/>
            <a:r>
              <a:rPr lang="ru-RU" sz="4455">
                <a:solidFill>
                  <a:srgbClr val="FFFFFF"/>
                </a:solidFill>
                <a:latin typeface="Navigo" panose="02070503070706040303" pitchFamily="18" charset="0"/>
                <a:ea typeface="Navigo" panose="02070503070706040303" pitchFamily="18" charset="0"/>
              </a:rPr>
              <a:t>Заголовок слайда</a:t>
            </a:r>
            <a:endParaRPr lang="ru-RU" sz="4455">
              <a:solidFill>
                <a:srgbClr val="FFFFFF"/>
              </a:solidFill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4946645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УПДТ Яракта 20150826_INC_4633 copy.jpg" descr="УПДТ Яракта 20150826_INC_4633 copy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Google Shape;10;p2"/>
          <p:cNvSpPr/>
          <p:nvPr userDrawn="1"/>
        </p:nvSpPr>
        <p:spPr>
          <a:xfrm>
            <a:off x="0" y="0"/>
            <a:ext cx="10131579" cy="6862455"/>
          </a:xfrm>
          <a:custGeom>
            <a:avLst/>
            <a:gdLst/>
            <a:ahLst/>
            <a:cxnLst/>
            <a:rect l="0" t="0" r="0" b="0"/>
            <a:pathLst>
              <a:path w="283042" h="206400" extrusionOk="0">
                <a:moveTo>
                  <a:pt x="83248" y="0"/>
                </a:moveTo>
                <a:lnTo>
                  <a:pt x="0" y="0"/>
                </a:lnTo>
                <a:lnTo>
                  <a:pt x="0" y="206400"/>
                </a:lnTo>
                <a:lnTo>
                  <a:pt x="283042" y="206136"/>
                </a:lnTo>
                <a:close/>
              </a:path>
            </a:pathLst>
          </a:custGeom>
          <a:solidFill>
            <a:schemeClr val="tx2">
              <a:alpha val="64620"/>
            </a:schemeClr>
          </a:solidFill>
          <a:ln>
            <a:noFill/>
          </a:ln>
        </p:spPr>
      </p:sp>
      <p:sp>
        <p:nvSpPr>
          <p:cNvPr id="8" name="Текст заголовка">
            <a:extLst>
              <a:ext uri="{FF2B5EF4-FFF2-40B4-BE49-F238E27FC236}">
                <a16:creationId xmlns:a16="http://schemas.microsoft.com/office/drawing/2014/main" id="{6B8CEF6E-483B-014C-8A4E-A03E4B6AFA4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58432" y="3243186"/>
            <a:ext cx="4899719" cy="11883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80000"/>
              </a:lnSpc>
              <a:defRPr sz="4455" b="1" i="0" baseline="0">
                <a:solidFill>
                  <a:schemeClr val="bg1"/>
                </a:solidFill>
                <a:latin typeface="Arial"/>
                <a:ea typeface="Navigo"/>
                <a:cs typeface="Arial"/>
                <a:sym typeface="Navigo"/>
              </a:defRPr>
            </a:lvl1pPr>
          </a:lstStyle>
          <a:p>
            <a:r>
              <a:rPr lang="ru-RU" b="1">
                <a:latin typeface="Navigo" panose="02070503070706040303" pitchFamily="18" charset="0"/>
                <a:ea typeface="Navigo" panose="02070503070706040303" pitchFamily="18" charset="0"/>
              </a:rPr>
              <a:t>Спасибо за внимание</a:t>
            </a:r>
            <a:endParaRPr/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11356165" y="6278095"/>
            <a:ext cx="650615" cy="352985"/>
          </a:xfrm>
          <a:prstGeom prst="rect">
            <a:avLst/>
          </a:prstGeom>
        </p:spPr>
        <p:txBody>
          <a:bodyPr anchor="ctr"/>
          <a:lstStyle>
            <a:lvl1pPr>
              <a:defRPr sz="709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  <p:pic>
        <p:nvPicPr>
          <p:cNvPr id="10" name="Рисунок 19">
            <a:extLst>
              <a:ext uri="{FF2B5EF4-FFF2-40B4-BE49-F238E27FC236}">
                <a16:creationId xmlns:a16="http://schemas.microsoft.com/office/drawing/2014/main" id="{E8B70E98-4572-E449-8284-0FFE87D6BAA6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77" y="1820538"/>
            <a:ext cx="1177694" cy="102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38968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F7AD01-F3BC-47AA-BD04-365299A2A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F760C7-8C8C-42C7-9578-B5305E395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5EEA5-7C03-40F7-837D-691B134B3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6C801F-6B04-4965-A559-7E61D996A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94F7A0-A7D0-485F-BE5F-EAF319A6F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354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DD1D2F-BA6A-4950-B91E-FD9878F4E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84CEE-996A-4311-A65A-1200E6F86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59679E-3B3D-44A0-9206-65072E4D2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192F8A-D9CC-44CD-AE24-AAEA0C8CA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F460A8-BC97-43ED-A5E1-1414A45E5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0151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D27767-9F7E-439A-A005-2D862C799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8BF207-438D-4C56-9831-D6E1E97AF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3FE929-7E35-4348-924B-09801F643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A70282-0F9A-4BEE-AEED-71F9B5DC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A36D22-FD0B-42D3-B11E-BE3494AC0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3504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B3164-4581-4E9A-9D7C-A176D268C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9D696E-A965-4EE5-A64E-6A536060B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58320F-BF8C-48C8-9CB6-9321E36EA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9CDAAE-984E-4EA8-B945-9B0EEE742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FAC43F-C656-43DA-8E1A-FFBAD5DF0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12B0A6-D2AF-453C-8BEE-B67F779A9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54186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8175D-FF62-443B-A39A-446322343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B5E223-2D7A-401C-98A6-60F84F0EA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BF97D4-1BAB-40FE-B25D-E64C68E7D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5DDFEAE-BBC2-42D4-8733-98884501CC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DA99E2E-5676-4985-BB13-D2F761610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ADD8A1-EDF0-4702-A9A0-DD7B3D01A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185B9FA-E6DC-4E1B-B510-B3BAE9623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EE4EF64-81C4-4405-AE9B-1FBFD53A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57037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ABC4D-C16B-499F-AEED-713FA7064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4F19B3-0F15-4E1E-87BD-E0F5EB9F5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5354806-7E58-4E53-B3D1-3CF25FF63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F118E2-39BE-4E9D-826E-2F85F8DE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7634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257DA4-49E5-4F2D-9346-06F0410F2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D6AF3E7-CC6E-4377-B874-13D920088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4ABCCB-D41D-4DCF-98BB-935CEF5C8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44037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ABF33C-F7DA-4155-87B5-D1AD7680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AAC5F1-0192-40A0-8B57-F8CBFBCA3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33EE7F-A875-4B2F-81A5-F5DAB6C45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5F60E3-E1FE-45AA-B9DC-65D2EE945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678449-1DD2-4A12-BE17-2CA6310D9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82ACC8-8B6C-4CA5-BBDA-730BAA30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96736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AF9C2-A9F7-473E-8FE5-263930CBC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41CDC8-4FDF-4B3B-B05F-287F571E7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0DF6C8-FA20-4E7D-A056-018B35183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8024E9-96E1-40D3-9C32-66157E025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E7E9BD-2098-401A-886A-412A2ADD1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9E1B05-725C-402A-8051-74E7E2D66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20734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8B0C59-9329-452E-893A-453EEB44D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9270D9-11AB-4448-91F5-4895C530C7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FEDD89-18EB-4EE8-8967-0D9414917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ED956E-6576-4B46-AC12-0640BD61E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FC1BD0-21CE-48BF-9A12-4BCB9405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85095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F301853-F060-42AE-AD7E-79249230A0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227174-5A85-4997-A0C8-D812499CF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1B25CF-24B7-4DF1-8945-0669202EB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985C00-0583-4D62-94D2-6206C6680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0D69C2-D92A-4E61-8736-8E8868E83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933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slideLayout" Target="../slideLayouts/slideLayout51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5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</p:sldLayoutIdLst>
  <p:txStyles>
    <p:titleStyle>
      <a:lvl1pPr marL="0" marR="0" indent="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1pPr>
      <a:lvl2pPr marL="0" marR="0" indent="154305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2pPr>
      <a:lvl3pPr marL="0" marR="0" indent="30861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3pPr>
      <a:lvl4pPr marL="0" marR="0" indent="462915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4pPr>
      <a:lvl5pPr marL="0" marR="0" indent="61722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5pPr>
      <a:lvl6pPr marL="0" marR="0" indent="771525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6pPr>
      <a:lvl7pPr marL="0" marR="0" indent="92583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7pPr>
      <a:lvl8pPr marL="0" marR="0" indent="1080135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8pPr>
      <a:lvl9pPr marL="0" marR="0" indent="123444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9pPr>
    </p:titleStyle>
    <p:bodyStyle>
      <a:lvl1pPr marL="300038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1pPr>
      <a:lvl2pPr marL="600075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2pPr>
      <a:lvl3pPr marL="900113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3pPr>
      <a:lvl4pPr marL="1200150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4pPr>
      <a:lvl5pPr marL="1500188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5pPr>
      <a:lvl6pPr marL="1800225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6pPr>
      <a:lvl7pPr marL="2100263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7pPr>
      <a:lvl8pPr marL="2400300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8pPr>
      <a:lvl9pPr marL="2700338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9pPr>
    </p:bodyStyle>
    <p:otherStyle>
      <a:lvl1pPr marL="0" marR="0" indent="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154305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30861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462915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61722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771525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92583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1080135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123444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55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99" r:id="rId23"/>
    <p:sldLayoutId id="2147483700" r:id="rId24"/>
    <p:sldLayoutId id="2147483701" r:id="rId25"/>
    <p:sldLayoutId id="2147483702" r:id="rId26"/>
    <p:sldLayoutId id="2147483703" r:id="rId27"/>
  </p:sldLayoutIdLst>
  <p:transition spd="med"/>
  <p:txStyles>
    <p:titleStyle>
      <a:lvl1pPr marL="0" marR="0" indent="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54305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30861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462915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61722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771525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92583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080135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23444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00038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00075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00113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00150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00188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00225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00263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400300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700338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1pPr>
      <a:lvl2pPr marL="0" marR="0" indent="154305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2pPr>
      <a:lvl3pPr marL="0" marR="0" indent="30861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3pPr>
      <a:lvl4pPr marL="0" marR="0" indent="462915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4pPr>
      <a:lvl5pPr marL="0" marR="0" indent="61722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5pPr>
      <a:lvl6pPr marL="0" marR="0" indent="771525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6pPr>
      <a:lvl7pPr marL="0" marR="0" indent="92583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7pPr>
      <a:lvl8pPr marL="0" marR="0" indent="1080135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8pPr>
      <a:lvl9pPr marL="0" marR="0" indent="123444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1472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</p:sldLayoutIdLst>
  <p:txStyles>
    <p:titleStyle>
      <a:lvl1pPr marL="0" marR="0" indent="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1pPr>
      <a:lvl2pPr marL="0" marR="0" indent="154305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2pPr>
      <a:lvl3pPr marL="0" marR="0" indent="30861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3pPr>
      <a:lvl4pPr marL="0" marR="0" indent="462915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4pPr>
      <a:lvl5pPr marL="0" marR="0" indent="61722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5pPr>
      <a:lvl6pPr marL="0" marR="0" indent="771525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6pPr>
      <a:lvl7pPr marL="0" marR="0" indent="92583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7pPr>
      <a:lvl8pPr marL="0" marR="0" indent="1080135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8pPr>
      <a:lvl9pPr marL="0" marR="0" indent="1234440" algn="ctr" defTabSz="41076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550" b="0" i="0" u="none" strike="noStrike" cap="none" spc="0">
          <a:ln>
            <a:noFill/>
          </a:ln>
          <a:solidFill>
            <a:srgbClr val="000000"/>
          </a:solidFill>
          <a:latin typeface="+mn-lt"/>
          <a:ea typeface="+mn-ea"/>
          <a:cs typeface="+mn-cs"/>
        </a:defRPr>
      </a:lvl9pPr>
    </p:titleStyle>
    <p:bodyStyle>
      <a:lvl1pPr marL="300038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1pPr>
      <a:lvl2pPr marL="600075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2pPr>
      <a:lvl3pPr marL="900113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3pPr>
      <a:lvl4pPr marL="1200150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4pPr>
      <a:lvl5pPr marL="1500188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5pPr>
      <a:lvl6pPr marL="1800225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6pPr>
      <a:lvl7pPr marL="2100263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7pPr>
      <a:lvl8pPr marL="2400300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8pPr>
      <a:lvl9pPr marL="2700338" marR="0" indent="-300038" algn="l" defTabSz="410765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defRPr sz="2150" b="0" i="0" u="none" strike="noStrike" cap="none" spc="0">
          <a:ln>
            <a:noFill/>
          </a:ln>
          <a:solidFill>
            <a:srgbClr val="000000"/>
          </a:solidFill>
          <a:latin typeface="Helvetica Neue"/>
          <a:ea typeface="Helvetica Neue"/>
          <a:cs typeface="Helvetica Neue"/>
        </a:defRPr>
      </a:lvl9pPr>
    </p:bodyStyle>
    <p:otherStyle>
      <a:lvl1pPr marL="0" marR="0" indent="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154305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30861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462915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61722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771525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92583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1080135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1234440" algn="r" defTabSz="394335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" b="0" i="0" u="none" strike="noStrike" cap="none" spc="32">
          <a:ln>
            <a:noFill/>
          </a:ln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586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</p:sldLayoutIdLst>
  <p:transition spd="med"/>
  <p:txStyles>
    <p:titleStyle>
      <a:lvl1pPr marL="0" marR="0" indent="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54305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30861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462915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61722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771525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92583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080135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234440" algn="ctr" defTabSz="41076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35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00038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00075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00113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00150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00188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00225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00263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400300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700338" marR="0" indent="-300038" algn="l" defTabSz="410765" rtl="0" latinLnBrk="0">
        <a:lnSpc>
          <a:spcPct val="100000"/>
        </a:lnSpc>
        <a:spcBef>
          <a:spcPts val="2903"/>
        </a:spcBef>
        <a:spcAft>
          <a:spcPts val="0"/>
        </a:spcAft>
        <a:buClrTx/>
        <a:buSzPct val="145000"/>
        <a:buFontTx/>
        <a:buChar char="•"/>
        <a:tabLst/>
        <a:defRPr sz="216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1pPr>
      <a:lvl2pPr marL="0" marR="0" indent="154305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2pPr>
      <a:lvl3pPr marL="0" marR="0" indent="30861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3pPr>
      <a:lvl4pPr marL="0" marR="0" indent="462915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4pPr>
      <a:lvl5pPr marL="0" marR="0" indent="61722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5pPr>
      <a:lvl6pPr marL="0" marR="0" indent="771525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6pPr>
      <a:lvl7pPr marL="0" marR="0" indent="92583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7pPr>
      <a:lvl8pPr marL="0" marR="0" indent="1080135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8pPr>
      <a:lvl9pPr marL="0" marR="0" indent="1234440" algn="r" defTabSz="39433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10" b="0" i="0" u="none" strike="noStrike" cap="none" spc="32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raphik LCG Bold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D9AD50-B00B-474B-B157-EECDC119F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D5E436-E9ED-4E5D-894D-DB282C9AED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6FC512-8C67-4BF6-BA5D-57E69D544D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78296-8CAA-4534-9415-840F9B0F66D7}" type="datetimeFigureOut">
              <a:rPr lang="ru-RU" smtClean="0"/>
              <a:t>27.03.2023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71B0B0-AE02-4E84-8D51-9144866C1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0A6C50-23C6-442E-8D43-192DE9A1F3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A0031-F476-45AA-A3B8-E0E5E0793B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719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E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5" r="20863"/>
          <a:stretch/>
        </p:blipFill>
        <p:spPr>
          <a:xfrm>
            <a:off x="0" y="0"/>
            <a:ext cx="513724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19936" y="980728"/>
            <a:ext cx="645604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КАДРОВ ДЛЯ КРУПНЫХ ИНВЕСТИЦИОННЫХ ПРОЕКТОВ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krobat" panose="020B0604020202020204" charset="-52"/>
                <a:ea typeface="+mn-ea"/>
                <a:cs typeface="+mn-cs"/>
              </a:rPr>
              <a:t>Опыт иркутской нефтяной компании</a:t>
            </a:r>
            <a:endParaRPr kumimoji="0" lang="en-US" sz="2400" b="1" i="0" u="none" strike="noStrike" kern="1200" cap="all" spc="0" normalizeH="0" baseline="0" noProof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krobat" panose="020B0604020202020204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07968" y="4883507"/>
            <a:ext cx="6384032" cy="11837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7589" y="4878888"/>
            <a:ext cx="6404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Виктория ИЛЮХИНА,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директор департамента управления кадровым потенциалом</a:t>
            </a:r>
          </a:p>
        </p:txBody>
      </p:sp>
    </p:spTree>
    <p:extLst>
      <p:ext uri="{BB962C8B-B14F-4D97-AF65-F5344CB8AC3E}">
        <p14:creationId xmlns:p14="http://schemas.microsoft.com/office/powerpoint/2010/main" val="867611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13494" y="-9748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Google Shape;61;p14"/>
          <p:cNvSpPr txBox="1">
            <a:spLocks/>
          </p:cNvSpPr>
          <p:nvPr/>
        </p:nvSpPr>
        <p:spPr>
          <a:xfrm>
            <a:off x="1422674" y="549935"/>
            <a:ext cx="5040000" cy="135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krobat Bold"/>
                <a:sym typeface="Navigo"/>
              </a:rPr>
              <a:t>О</a:t>
            </a:r>
            <a:r>
              <a:rPr kumimoji="0" lang="ru-RU" sz="2400" b="1" i="0" u="none" strike="noStrike" kern="0" cap="none" spc="5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Bold"/>
                <a:sym typeface="Navigo"/>
              </a:rPr>
              <a:t> </a:t>
            </a:r>
            <a:r>
              <a:rPr kumimoji="0" lang="ru-RU" sz="24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krobat Bold"/>
                <a:sym typeface="Navigo"/>
              </a:rPr>
              <a:t>КОМПАНИИ</a:t>
            </a:r>
          </a:p>
        </p:txBody>
      </p:sp>
      <p:sp>
        <p:nvSpPr>
          <p:cNvPr id="10" name="Google Shape;61;p14"/>
          <p:cNvSpPr txBox="1">
            <a:spLocks/>
          </p:cNvSpPr>
          <p:nvPr/>
        </p:nvSpPr>
        <p:spPr>
          <a:xfrm>
            <a:off x="876001" y="1576655"/>
            <a:ext cx="3869999" cy="97022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Иркутская нефтяная компания</a:t>
            </a:r>
          </a:p>
        </p:txBody>
      </p:sp>
      <p:sp>
        <p:nvSpPr>
          <p:cNvPr id="11" name="Google Shape;62;p14"/>
          <p:cNvSpPr txBox="1">
            <a:spLocks/>
          </p:cNvSpPr>
          <p:nvPr/>
        </p:nvSpPr>
        <p:spPr>
          <a:xfrm>
            <a:off x="876000" y="2642896"/>
            <a:ext cx="4545043" cy="85685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Один из крупнейших независимых </a:t>
            </a:r>
            <a:b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</a:b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производителей углеводородного </a:t>
            </a:r>
            <a:b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</a:b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сырья в России</a:t>
            </a:r>
          </a:p>
        </p:txBody>
      </p:sp>
      <p:sp>
        <p:nvSpPr>
          <p:cNvPr id="13" name="Google Shape;109;p15"/>
          <p:cNvSpPr txBox="1">
            <a:spLocks/>
          </p:cNvSpPr>
          <p:nvPr/>
        </p:nvSpPr>
        <p:spPr>
          <a:xfrm>
            <a:off x="5838493" y="605284"/>
            <a:ext cx="1787507" cy="66371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Разведка и добыча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Navigo"/>
                <a:sym typeface="Navigo"/>
              </a:rPr>
              <a:t> 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upstream</a:t>
            </a: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Arial"/>
              <a:sym typeface="Navigo"/>
            </a:endParaRP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Navigo"/>
              <a:sym typeface="Navigo"/>
            </a:endParaRPr>
          </a:p>
        </p:txBody>
      </p:sp>
      <p:sp>
        <p:nvSpPr>
          <p:cNvPr id="15" name="Google Shape;109;p15"/>
          <p:cNvSpPr txBox="1">
            <a:spLocks/>
          </p:cNvSpPr>
          <p:nvPr/>
        </p:nvSpPr>
        <p:spPr>
          <a:xfrm>
            <a:off x="9786000" y="595200"/>
            <a:ext cx="1607027" cy="82183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Переработка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Arial"/>
              <a:sym typeface="Navig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downstream</a:t>
            </a: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Arial"/>
              <a:sym typeface="Navigo"/>
            </a:endParaRP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Navigo"/>
              <a:sym typeface="Navigo"/>
            </a:endParaRPr>
          </a:p>
        </p:txBody>
      </p:sp>
      <p:sp>
        <p:nvSpPr>
          <p:cNvPr id="22" name="Google Shape;109;p15"/>
          <p:cNvSpPr txBox="1">
            <a:spLocks/>
          </p:cNvSpPr>
          <p:nvPr/>
        </p:nvSpPr>
        <p:spPr>
          <a:xfrm>
            <a:off x="7761000" y="596700"/>
            <a:ext cx="2897784" cy="414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Подготовка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и транспортировка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midstream</a:t>
            </a: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Arial"/>
              <a:sym typeface="Navigo"/>
            </a:endParaRP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Navigo"/>
              <a:sym typeface="Navigo"/>
            </a:endParaRPr>
          </a:p>
        </p:txBody>
      </p:sp>
      <p:sp>
        <p:nvSpPr>
          <p:cNvPr id="33" name="Google Shape;61;p14"/>
          <p:cNvSpPr txBox="1">
            <a:spLocks/>
          </p:cNvSpPr>
          <p:nvPr/>
        </p:nvSpPr>
        <p:spPr>
          <a:xfrm>
            <a:off x="5850886" y="3386666"/>
            <a:ext cx="5039999" cy="34448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Инвестиционные проекты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5850886" y="3801462"/>
            <a:ext cx="0" cy="350208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9824221" y="3801462"/>
            <a:ext cx="0" cy="350208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5862930" y="3801462"/>
            <a:ext cx="3961291" cy="0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9" name="Google Shape;109;p15"/>
          <p:cNvSpPr txBox="1">
            <a:spLocks/>
          </p:cNvSpPr>
          <p:nvPr/>
        </p:nvSpPr>
        <p:spPr>
          <a:xfrm>
            <a:off x="5807308" y="4173386"/>
            <a:ext cx="2978892" cy="414612"/>
          </a:xfrm>
          <a:prstGeom prst="rect">
            <a:avLst/>
          </a:prstGeom>
        </p:spPr>
        <p:txBody>
          <a:bodyPr lIns="0" tIns="0" rIns="0" bIns="0" anchor="t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Navigo"/>
              </a:rPr>
              <a:t>Газохимический </a:t>
            </a:r>
            <a:br>
              <a:rPr lang="ru-RU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Navigo" panose="02070503070706040303" pitchFamily="18" charset="-52"/>
                <a:cs typeface="Arial"/>
              </a:rPr>
            </a:b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Arial"/>
                <a:sym typeface="Navigo"/>
              </a:rPr>
              <a:t>кластер</a:t>
            </a:r>
            <a:endParaRPr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Navigo"/>
            </a:endParaRPr>
          </a:p>
        </p:txBody>
      </p:sp>
      <p:sp>
        <p:nvSpPr>
          <p:cNvPr id="50" name="Google Shape;109;p15"/>
          <p:cNvSpPr txBox="1">
            <a:spLocks/>
          </p:cNvSpPr>
          <p:nvPr/>
        </p:nvSpPr>
        <p:spPr>
          <a:xfrm>
            <a:off x="9812265" y="4181059"/>
            <a:ext cx="2250000" cy="66318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Проекты </a:t>
            </a:r>
            <a:b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</a:b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неорганической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химии</a:t>
            </a:r>
          </a:p>
        </p:txBody>
      </p:sp>
      <p:sp>
        <p:nvSpPr>
          <p:cNvPr id="52" name="Google Shape;109;p15"/>
          <p:cNvSpPr txBox="1">
            <a:spLocks/>
          </p:cNvSpPr>
          <p:nvPr/>
        </p:nvSpPr>
        <p:spPr>
          <a:xfrm>
            <a:off x="5836664" y="4779133"/>
            <a:ext cx="5895000" cy="1148531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</a:t>
            </a: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Иркутский завод полимеров мощностью 650 тыс. т</a:t>
            </a:r>
            <a:b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</a:b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Arial"/>
              <a:sym typeface="Navigo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</a:t>
            </a: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Газоперерабатывающий завод</a:t>
            </a:r>
            <a:b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</a:b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Arial"/>
              <a:sym typeface="Navigo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</a:t>
            </a: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Установки подготовки и переработки газа</a:t>
            </a:r>
            <a:b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</a:b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Arial"/>
              <a:sym typeface="Navigo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</a:t>
            </a: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2 гелиевых завода</a:t>
            </a: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Navigo"/>
                <a:sym typeface="Navigo"/>
              </a:rPr>
              <a:t>• </a:t>
            </a:r>
            <a:r>
              <a:rPr kumimoji="0" lang="ru-RU" sz="1000" b="0" i="0" u="none" strike="noStrike" kern="12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Navigo"/>
                <a:sym typeface="Navigo"/>
              </a:rPr>
              <a:t>Продуктопровод и метанопровод ЯНГКМ МНГКМ - г.Усть-Кут</a:t>
            </a: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Arial"/>
              <a:sym typeface="Navigo"/>
            </a:endParaRP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Navigo"/>
                <a:sym typeface="Navigo"/>
              </a:rPr>
              <a:t>•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Navigo"/>
                <a:sym typeface="Navigo"/>
              </a:rPr>
              <a:t>Микрорайон в Усть-Куте на 3 тыс. чел.</a:t>
            </a:r>
          </a:p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Arial"/>
              <a:sym typeface="Navig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Navig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Navig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Navigo"/>
            </a:endParaRP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Navigo"/>
                <a:sym typeface="Navigo"/>
              </a:rPr>
              <a:t>)</a:t>
            </a:r>
          </a:p>
        </p:txBody>
      </p:sp>
      <p:sp>
        <p:nvSpPr>
          <p:cNvPr id="53" name="Google Shape;109;p15"/>
          <p:cNvSpPr txBox="1">
            <a:spLocks/>
          </p:cNvSpPr>
          <p:nvPr/>
        </p:nvSpPr>
        <p:spPr>
          <a:xfrm>
            <a:off x="6078216" y="1682203"/>
            <a:ext cx="2897784" cy="5939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Сервисные производства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собственные компании по бурению, обслуживанию и ремонту скважин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Navigo"/>
              <a:sym typeface="Navigo"/>
            </a:endParaRPr>
          </a:p>
        </p:txBody>
      </p:sp>
      <p:sp>
        <p:nvSpPr>
          <p:cNvPr id="54" name="Google Shape;109;p15"/>
          <p:cNvSpPr txBox="1">
            <a:spLocks/>
          </p:cNvSpPr>
          <p:nvPr/>
        </p:nvSpPr>
        <p:spPr>
          <a:xfrm>
            <a:off x="8886257" y="1680704"/>
            <a:ext cx="2897784" cy="5939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Обеспечение производства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общепит, ЖКХ, информационная сеть, логистика, транспорт, доставка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Navigo"/>
              <a:sym typeface="Navigo"/>
            </a:endParaRPr>
          </a:p>
        </p:txBody>
      </p:sp>
      <p:sp>
        <p:nvSpPr>
          <p:cNvPr id="55" name="Google Shape;109;p15"/>
          <p:cNvSpPr txBox="1">
            <a:spLocks/>
          </p:cNvSpPr>
          <p:nvPr/>
        </p:nvSpPr>
        <p:spPr>
          <a:xfrm>
            <a:off x="6066172" y="2467041"/>
            <a:ext cx="3150286" cy="5939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Строительство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70503070706040303" pitchFamily="18" charset="-52"/>
                <a:cs typeface="Arial"/>
                <a:sym typeface="Navigo"/>
              </a:rPr>
              <a:t>Собственные подразделения по строительству производственных и инфраструктурных объектов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 panose="02070503070706040303" pitchFamily="18" charset="-52"/>
              <a:cs typeface="Navigo"/>
              <a:sym typeface="Navigo"/>
            </a:endParaRP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5850886" y="1680704"/>
            <a:ext cx="0" cy="506164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8661000" y="1680704"/>
            <a:ext cx="0" cy="506164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5850886" y="2486934"/>
            <a:ext cx="0" cy="506164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Google Shape;110;p15"/>
          <p:cNvSpPr txBox="1"/>
          <p:nvPr/>
        </p:nvSpPr>
        <p:spPr>
          <a:xfrm>
            <a:off x="2230971" y="4881979"/>
            <a:ext cx="2122038" cy="4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 lnSpcReduction="10000"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2 000  ГОДУ</a:t>
            </a:r>
            <a:endParaRPr kumimoji="0" sz="3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28" name="Google Shape;109;p15"/>
          <p:cNvSpPr txBox="1">
            <a:spLocks/>
          </p:cNvSpPr>
          <p:nvPr/>
        </p:nvSpPr>
        <p:spPr>
          <a:xfrm>
            <a:off x="876000" y="4830788"/>
            <a:ext cx="1027962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Компания 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создана в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4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  <a:sym typeface="Navigo"/>
            </a:endParaRPr>
          </a:p>
        </p:txBody>
      </p:sp>
      <p:sp>
        <p:nvSpPr>
          <p:cNvPr id="29" name="Google Shape;110;p15"/>
          <p:cNvSpPr txBox="1"/>
          <p:nvPr/>
        </p:nvSpPr>
        <p:spPr>
          <a:xfrm>
            <a:off x="2221291" y="5472467"/>
            <a:ext cx="4921718" cy="4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 fontScale="92500" lnSpcReduction="10000"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БОЛЕЕ  1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5</a:t>
            </a:r>
            <a:r>
              <a:rPr kumimoji="0" lang="ru-RU" sz="3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 000</a:t>
            </a:r>
            <a:endParaRPr kumimoji="0" sz="3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30" name="Google Shape;109;p15"/>
          <p:cNvSpPr txBox="1">
            <a:spLocks/>
          </p:cNvSpPr>
          <p:nvPr/>
        </p:nvSpPr>
        <p:spPr>
          <a:xfrm>
            <a:off x="866320" y="5421276"/>
            <a:ext cx="1674680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Общее число сотрудников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4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  <a:sym typeface="Navigo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858514" y="4104000"/>
            <a:ext cx="4005000" cy="0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836664" y="1301668"/>
            <a:ext cx="1595114" cy="0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761000" y="1301668"/>
            <a:ext cx="1595114" cy="0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9786000" y="1301668"/>
            <a:ext cx="1113087" cy="0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14" y="478011"/>
            <a:ext cx="332486" cy="38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4271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Прямая соединительная линия 82"/>
          <p:cNvCxnSpPr/>
          <p:nvPr/>
        </p:nvCxnSpPr>
        <p:spPr>
          <a:xfrm>
            <a:off x="2808260" y="4633846"/>
            <a:ext cx="0" cy="778475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4746000" y="4633846"/>
            <a:ext cx="0" cy="573485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1092672" y="4213229"/>
            <a:ext cx="1" cy="1022896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2" name="Google Shape;61;p14"/>
          <p:cNvSpPr txBox="1">
            <a:spLocks/>
          </p:cNvSpPr>
          <p:nvPr/>
        </p:nvSpPr>
        <p:spPr>
          <a:xfrm>
            <a:off x="876001" y="1576655"/>
            <a:ext cx="3869999" cy="6491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0B503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Иркутская нефтяная компания</a:t>
            </a:r>
          </a:p>
        </p:txBody>
      </p:sp>
      <p:sp>
        <p:nvSpPr>
          <p:cNvPr id="43" name="Google Shape;62;p14"/>
          <p:cNvSpPr txBox="1">
            <a:spLocks/>
          </p:cNvSpPr>
          <p:nvPr/>
        </p:nvSpPr>
        <p:spPr>
          <a:xfrm>
            <a:off x="894024" y="2669105"/>
            <a:ext cx="5336976" cy="762001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Занимается геологическим изучением, разведкой, добычей углеводородного сырья на участках недр в Восточной Сибири</a:t>
            </a:r>
          </a:p>
        </p:txBody>
      </p:sp>
      <p:sp>
        <p:nvSpPr>
          <p:cNvPr id="45" name="Google Shape;61;p14"/>
          <p:cNvSpPr txBox="1">
            <a:spLocks/>
          </p:cNvSpPr>
          <p:nvPr/>
        </p:nvSpPr>
        <p:spPr>
          <a:xfrm>
            <a:off x="1454648" y="490244"/>
            <a:ext cx="7326304" cy="46124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5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robat Bold"/>
                <a:sym typeface="Navigo"/>
              </a:rPr>
              <a:t>ПРОИЗВОДСТВЕННАЯ  ДЕЯТЕЛЬНОСТЬ</a:t>
            </a:r>
          </a:p>
        </p:txBody>
      </p:sp>
      <p:sp>
        <p:nvSpPr>
          <p:cNvPr id="47" name="Google Shape;110;p15"/>
          <p:cNvSpPr txBox="1"/>
          <p:nvPr/>
        </p:nvSpPr>
        <p:spPr>
          <a:xfrm>
            <a:off x="589095" y="3379201"/>
            <a:ext cx="1700546" cy="1276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5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52</a:t>
            </a:r>
            <a:endParaRPr kumimoji="0" sz="7500" b="1" i="0" u="none" strike="noStrike" kern="1200" cap="none" spc="0" normalizeH="0" baseline="0" noProof="0">
              <a:ln>
                <a:noFill/>
              </a:ln>
              <a:solidFill>
                <a:srgbClr val="2B5E4A"/>
              </a:solidFill>
              <a:effectLst/>
              <a:uLnTx/>
              <a:uFillTx/>
              <a:latin typeface="Navigo"/>
              <a:cs typeface="Navigo"/>
              <a:sym typeface="Navigo"/>
            </a:endParaRPr>
          </a:p>
        </p:txBody>
      </p:sp>
      <p:sp>
        <p:nvSpPr>
          <p:cNvPr id="48" name="Google Shape;109;p15"/>
          <p:cNvSpPr txBox="1">
            <a:spLocks/>
          </p:cNvSpPr>
          <p:nvPr/>
        </p:nvSpPr>
        <p:spPr>
          <a:xfrm>
            <a:off x="2161468" y="3736807"/>
            <a:ext cx="2897784" cy="414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лицензии 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Navigo"/>
                <a:sym typeface="Navigo"/>
              </a:rPr>
              <a:t>(</a:t>
            </a: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нефть, газ, газовый конденсат</a:t>
            </a:r>
            <a:r>
              <a:rPr kumimoji="0" lang="ru-RU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Navigo"/>
                <a:sym typeface="Navigo"/>
              </a:rPr>
              <a:t>)</a:t>
            </a:r>
          </a:p>
        </p:txBody>
      </p:sp>
      <p:sp>
        <p:nvSpPr>
          <p:cNvPr id="49" name="Google Shape;111;p15"/>
          <p:cNvSpPr/>
          <p:nvPr/>
        </p:nvSpPr>
        <p:spPr>
          <a:xfrm>
            <a:off x="896883" y="4864599"/>
            <a:ext cx="828001" cy="828002"/>
          </a:xfrm>
          <a:prstGeom prst="ellipse">
            <a:avLst/>
          </a:prstGeom>
          <a:solidFill>
            <a:schemeClr val="bg2">
              <a:lumMod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Google Shape;112;p15"/>
          <p:cNvSpPr/>
          <p:nvPr/>
        </p:nvSpPr>
        <p:spPr>
          <a:xfrm>
            <a:off x="896918" y="4869871"/>
            <a:ext cx="745148" cy="414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5373" y="0"/>
                  <a:pt x="12001" y="0"/>
                </a:cubicBezTo>
                <a:cubicBezTo>
                  <a:pt x="15777" y="0"/>
                  <a:pt x="19333" y="3199"/>
                  <a:pt x="21600" y="8636"/>
                </a:cubicBezTo>
                <a:lnTo>
                  <a:pt x="12000" y="21325"/>
                </a:lnTo>
                <a:close/>
              </a:path>
            </a:pathLst>
          </a:custGeom>
          <a:solidFill>
            <a:srgbClr val="2B5E4A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Google Shape;114;p15"/>
          <p:cNvSpPr txBox="1"/>
          <p:nvPr/>
        </p:nvSpPr>
        <p:spPr>
          <a:xfrm>
            <a:off x="1102063" y="4959126"/>
            <a:ext cx="337305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sym typeface="Helvetica Neue"/>
              </a:rPr>
              <a:t>2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sym typeface="Helvetica Neue"/>
              </a:rPr>
              <a:t>2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53" name="Google Shape;115;p15"/>
          <p:cNvSpPr/>
          <p:nvPr/>
        </p:nvSpPr>
        <p:spPr>
          <a:xfrm>
            <a:off x="2615312" y="4865093"/>
            <a:ext cx="822601" cy="822601"/>
          </a:xfrm>
          <a:prstGeom prst="ellipse">
            <a:avLst/>
          </a:prstGeom>
          <a:solidFill>
            <a:schemeClr val="bg2">
              <a:lumMod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Google Shape;116;p15"/>
          <p:cNvSpPr/>
          <p:nvPr/>
        </p:nvSpPr>
        <p:spPr>
          <a:xfrm rot="8639923">
            <a:off x="2807436" y="5208664"/>
            <a:ext cx="740861" cy="411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71"/>
                  <a:pt x="5373" y="0"/>
                  <a:pt x="12001" y="0"/>
                </a:cubicBezTo>
                <a:cubicBezTo>
                  <a:pt x="15777" y="0"/>
                  <a:pt x="19333" y="3199"/>
                  <a:pt x="21600" y="8636"/>
                </a:cubicBezTo>
                <a:lnTo>
                  <a:pt x="12000" y="21325"/>
                </a:lnTo>
                <a:close/>
              </a:path>
            </a:pathLst>
          </a:custGeom>
          <a:solidFill>
            <a:srgbClr val="2B5E4A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5" name="Google Shape;117;p15"/>
          <p:cNvSpPr txBox="1"/>
          <p:nvPr/>
        </p:nvSpPr>
        <p:spPr>
          <a:xfrm>
            <a:off x="3087025" y="5273822"/>
            <a:ext cx="321218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sym typeface="Helvetica Neue"/>
              </a:rPr>
              <a:t>2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sym typeface="Helvetica Neue"/>
              </a:rPr>
              <a:t>3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56" name="Google Shape;118;p15"/>
          <p:cNvSpPr txBox="1"/>
          <p:nvPr/>
        </p:nvSpPr>
        <p:spPr>
          <a:xfrm>
            <a:off x="1773105" y="5115399"/>
            <a:ext cx="7653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  <a:sym typeface="Navigo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/>
                <a:sym typeface="Navigo Light"/>
              </a:rPr>
              <a:t>Иркутская область</a:t>
            </a:r>
          </a:p>
        </p:txBody>
      </p:sp>
      <p:sp>
        <p:nvSpPr>
          <p:cNvPr id="57" name="Google Shape;119;p15"/>
          <p:cNvSpPr txBox="1"/>
          <p:nvPr/>
        </p:nvSpPr>
        <p:spPr>
          <a:xfrm>
            <a:off x="3491537" y="5113185"/>
            <a:ext cx="911401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  <a:sym typeface="Navigo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/>
                <a:sym typeface="Navigo Light"/>
              </a:rPr>
              <a:t>Красноярский край</a:t>
            </a:r>
          </a:p>
        </p:txBody>
      </p:sp>
      <p:sp>
        <p:nvSpPr>
          <p:cNvPr id="58" name="Google Shape;120;p15"/>
          <p:cNvSpPr/>
          <p:nvPr/>
        </p:nvSpPr>
        <p:spPr>
          <a:xfrm>
            <a:off x="4551945" y="4879321"/>
            <a:ext cx="809101" cy="809102"/>
          </a:xfrm>
          <a:prstGeom prst="ellipse">
            <a:avLst/>
          </a:prstGeom>
          <a:solidFill>
            <a:schemeClr val="bg2">
              <a:lumMod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Google Shape;121;p15"/>
          <p:cNvSpPr/>
          <p:nvPr/>
        </p:nvSpPr>
        <p:spPr>
          <a:xfrm rot="20517662">
            <a:off x="4600443" y="5259909"/>
            <a:ext cx="404973" cy="411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7" h="21600" extrusionOk="0">
                <a:moveTo>
                  <a:pt x="8694" y="21600"/>
                </a:moveTo>
                <a:lnTo>
                  <a:pt x="8694" y="21600"/>
                </a:lnTo>
                <a:cubicBezTo>
                  <a:pt x="2051" y="16756"/>
                  <a:pt x="-1203" y="8275"/>
                  <a:pt x="406" y="0"/>
                </a:cubicBezTo>
                <a:lnTo>
                  <a:pt x="20397" y="4211"/>
                </a:lnTo>
                <a:close/>
              </a:path>
            </a:pathLst>
          </a:custGeom>
          <a:solidFill>
            <a:srgbClr val="2B5E4A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0" name="Google Shape;122;p15"/>
          <p:cNvSpPr txBox="1"/>
          <p:nvPr/>
        </p:nvSpPr>
        <p:spPr>
          <a:xfrm>
            <a:off x="5423578" y="5120477"/>
            <a:ext cx="9114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  <a:sym typeface="Navigo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/>
                <a:sym typeface="Navigo Light"/>
              </a:rPr>
              <a:t>Республика Саха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/>
                <a:sym typeface="Navigo Light"/>
              </a:rPr>
              <a:t> 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Navigo Light"/>
              </a:rPr>
              <a:t>(</a:t>
            </a: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/>
                <a:sym typeface="Navigo Light"/>
              </a:rPr>
              <a:t>Якутия</a:t>
            </a: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Navigo Light"/>
              </a:rPr>
              <a:t>)</a:t>
            </a:r>
            <a:r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/>
                <a:sym typeface="Navigo Light"/>
              </a:rPr>
              <a:t>)</a:t>
            </a:r>
          </a:p>
        </p:txBody>
      </p:sp>
      <p:sp>
        <p:nvSpPr>
          <p:cNvPr id="61" name="Google Shape;123;p15"/>
          <p:cNvSpPr txBox="1"/>
          <p:nvPr/>
        </p:nvSpPr>
        <p:spPr>
          <a:xfrm>
            <a:off x="4694951" y="5323327"/>
            <a:ext cx="225900" cy="210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sym typeface="Helvetica Neue"/>
              </a:rPr>
              <a:t>7</a:t>
            </a: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>
            <a:off x="1092672" y="4633846"/>
            <a:ext cx="3653328" cy="6533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4" name="Прямоугольник 103"/>
          <p:cNvSpPr/>
          <p:nvPr/>
        </p:nvSpPr>
        <p:spPr>
          <a:xfrm>
            <a:off x="426000" y="144000"/>
            <a:ext cx="945000" cy="855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pic>
        <p:nvPicPr>
          <p:cNvPr id="105" name="Рисунок 10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14" y="478011"/>
            <a:ext cx="332485" cy="385989"/>
          </a:xfrm>
          <a:prstGeom prst="rect">
            <a:avLst/>
          </a:prstGeom>
        </p:spPr>
      </p:pic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C7F7F6D8-289B-489B-914C-53A123D35C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1245034"/>
              </p:ext>
            </p:extLst>
          </p:nvPr>
        </p:nvGraphicFramePr>
        <p:xfrm>
          <a:off x="6600056" y="2991739"/>
          <a:ext cx="4274920" cy="2579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6844E81A-E416-47F7-A6AE-8CE504D69098}"/>
              </a:ext>
            </a:extLst>
          </p:cNvPr>
          <p:cNvGrpSpPr/>
          <p:nvPr/>
        </p:nvGrpSpPr>
        <p:grpSpPr>
          <a:xfrm>
            <a:off x="8979374" y="5550821"/>
            <a:ext cx="2798091" cy="285139"/>
            <a:chOff x="3152190" y="6207117"/>
            <a:chExt cx="1992771" cy="455618"/>
          </a:xfrm>
        </p:grpSpPr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C0D6F0FF-478A-492B-BBE1-ADF77B14ABDC}"/>
                </a:ext>
              </a:extLst>
            </p:cNvPr>
            <p:cNvCxnSpPr>
              <a:cxnSpLocks/>
            </p:cNvCxnSpPr>
            <p:nvPr/>
          </p:nvCxnSpPr>
          <p:spPr>
            <a:xfrm>
              <a:off x="3152190" y="6637853"/>
              <a:ext cx="1992771" cy="24882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7F77B5-EC25-4754-BC1D-D9A86F8F106A}"/>
                </a:ext>
              </a:extLst>
            </p:cNvPr>
            <p:cNvSpPr txBox="1"/>
            <p:nvPr/>
          </p:nvSpPr>
          <p:spPr>
            <a:xfrm>
              <a:off x="3461257" y="6207117"/>
              <a:ext cx="1374635" cy="2848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Navigo Light" panose="02070503070706040303" pitchFamily="18" charset="-52"/>
                  <a:ea typeface="+mn-ea"/>
                  <a:cs typeface="Arial" panose="020B0604020202020204" pitchFamily="34" charset="0"/>
                </a:rPr>
                <a:t>Период ОПЕК</a:t>
              </a:r>
              <a:r>
                <a:rPr kumimoji="0" 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85BBA68C-F666-4353-B453-5ACF78DF2F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2190" y="6266980"/>
              <a:ext cx="1" cy="370873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FF54D103-ABBE-4FE0-9520-A8AEE2066C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44960" y="6287369"/>
              <a:ext cx="0" cy="370874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Google Shape;61;p14"/>
          <p:cNvSpPr txBox="1">
            <a:spLocks/>
          </p:cNvSpPr>
          <p:nvPr/>
        </p:nvSpPr>
        <p:spPr>
          <a:xfrm>
            <a:off x="6600056" y="1663311"/>
            <a:ext cx="4274920" cy="6491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0B503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Добыча нефти и газового конденсата</a:t>
            </a:r>
          </a:p>
        </p:txBody>
      </p:sp>
      <p:sp>
        <p:nvSpPr>
          <p:cNvPr id="40" name="Google Shape;62;p14"/>
          <p:cNvSpPr txBox="1">
            <a:spLocks/>
          </p:cNvSpPr>
          <p:nvPr/>
        </p:nvSpPr>
        <p:spPr>
          <a:xfrm>
            <a:off x="6609358" y="2751299"/>
            <a:ext cx="1162446" cy="29880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тыс. т.</a:t>
            </a:r>
          </a:p>
        </p:txBody>
      </p:sp>
      <p:sp>
        <p:nvSpPr>
          <p:cNvPr id="36" name="Google Shape;119;p15"/>
          <p:cNvSpPr txBox="1"/>
          <p:nvPr/>
        </p:nvSpPr>
        <p:spPr>
          <a:xfrm>
            <a:off x="8805542" y="3869488"/>
            <a:ext cx="347666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  <a:sym typeface="Navigo Ligh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 Light"/>
              <a:sym typeface="Navigo Light"/>
            </a:endParaRPr>
          </a:p>
        </p:txBody>
      </p:sp>
      <p:sp>
        <p:nvSpPr>
          <p:cNvPr id="38" name="Google Shape;119;p15"/>
          <p:cNvSpPr txBox="1"/>
          <p:nvPr/>
        </p:nvSpPr>
        <p:spPr>
          <a:xfrm>
            <a:off x="9299976" y="3659863"/>
            <a:ext cx="360000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  <a:sym typeface="Navigo Ligh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 Light"/>
              <a:sym typeface="Navigo Ligh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32466" y="3352378"/>
            <a:ext cx="351391" cy="1828130"/>
          </a:xfrm>
          <a:prstGeom prst="rect">
            <a:avLst/>
          </a:prstGeom>
          <a:solidFill>
            <a:srgbClr val="13967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7F77B5-EC25-4754-BC1D-D9A86F8F106A}"/>
              </a:ext>
            </a:extLst>
          </p:cNvPr>
          <p:cNvSpPr txBox="1"/>
          <p:nvPr/>
        </p:nvSpPr>
        <p:spPr>
          <a:xfrm>
            <a:off x="10770272" y="5237579"/>
            <a:ext cx="47377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 panose="02070503070706040303" pitchFamily="18" charset="-52"/>
                <a:ea typeface="+mn-ea"/>
                <a:cs typeface="Arial" panose="020B0604020202020204" pitchFamily="34" charset="0"/>
              </a:rPr>
              <a:t>2021</a:t>
            </a:r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7F77B5-EC25-4754-BC1D-D9A86F8F106A}"/>
              </a:ext>
            </a:extLst>
          </p:cNvPr>
          <p:cNvSpPr txBox="1"/>
          <p:nvPr/>
        </p:nvSpPr>
        <p:spPr>
          <a:xfrm>
            <a:off x="10699151" y="3114000"/>
            <a:ext cx="62831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 panose="02070503070706040303" pitchFamily="18" charset="-52"/>
                <a:ea typeface="+mn-ea"/>
                <a:cs typeface="Arial" panose="020B0604020202020204" pitchFamily="34" charset="0"/>
              </a:rPr>
              <a:t>8670</a:t>
            </a:r>
            <a:endParaRPr kumimoji="0" lang="ru-RU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1335156" y="3025567"/>
            <a:ext cx="353424" cy="2154941"/>
          </a:xfrm>
          <a:prstGeom prst="rect">
            <a:avLst/>
          </a:prstGeom>
          <a:solidFill>
            <a:srgbClr val="13967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17457" y="2625395"/>
            <a:ext cx="552500" cy="4300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 panose="02070503070706040303" charset="-52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ru-RU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 panose="02070503070706040303" charset="-52"/>
                <a:ea typeface="Helvetica Neue"/>
                <a:cs typeface="Helvetica Neue"/>
                <a:sym typeface="Helvetica Neue"/>
              </a:rPr>
              <a:t>около </a:t>
            </a:r>
          </a:p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 panose="02070503070706040303" charset="-52"/>
                <a:ea typeface="Helvetica Neue"/>
                <a:cs typeface="Helvetica Neue"/>
                <a:sym typeface="Helvetica Neue"/>
              </a:rPr>
              <a:t>9 000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3857" y="4946005"/>
            <a:ext cx="684576" cy="6916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avigo Light" panose="02070503070706040303" charset="-52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avigo Light" panose="02070503070706040303" charset="-52"/>
              <a:ea typeface="Helvetica Neue"/>
              <a:cs typeface="Helvetica Neue"/>
              <a:sym typeface="Helvetica Neue"/>
            </a:endParaRPr>
          </a:p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 panose="02070503070706040303" charset="-52"/>
                <a:ea typeface="Helvetica Neue"/>
                <a:cs typeface="Helvetica Neue"/>
                <a:sym typeface="Helvetica Neue"/>
              </a:rPr>
              <a:t>2022</a:t>
            </a:r>
          </a:p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avigo Light" panose="02070503070706040303" charset="-52"/>
                <a:ea typeface="Helvetica Neue"/>
                <a:cs typeface="Helvetica Neue"/>
                <a:sym typeface="Helvetica Neue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871349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61;p14"/>
          <p:cNvSpPr txBox="1"/>
          <p:nvPr/>
        </p:nvSpPr>
        <p:spPr bwMode="auto">
          <a:xfrm>
            <a:off x="1506000" y="632987"/>
            <a:ext cx="5886144" cy="22772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B503F"/>
                </a:solidFill>
                <a:latin typeface="Navigo"/>
                <a:ea typeface="Navigo"/>
                <a:cs typeface="Navigo"/>
              </a:defRPr>
            </a:lvl1pPr>
            <a:lvl2pPr marL="0" marR="0" indent="15430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30861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46291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61722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77152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92583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08013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23444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spc="50">
                <a:solidFill>
                  <a:schemeClr val="tx1"/>
                </a:solidFill>
                <a:latin typeface="Akrobat Bold"/>
              </a:rPr>
              <a:t>ПРОИЗВОДСТВЕННАЯ  ДЕЯТЕЛЬНОСТЬ</a:t>
            </a:r>
          </a:p>
        </p:txBody>
      </p:sp>
      <p:cxnSp>
        <p:nvCxnSpPr>
          <p:cNvPr id="5" name="Прямая соединительная линия 39"/>
          <p:cNvCxnSpPr>
            <a:cxnSpLocks/>
          </p:cNvCxnSpPr>
          <p:nvPr/>
        </p:nvCxnSpPr>
        <p:spPr bwMode="auto">
          <a:xfrm>
            <a:off x="10268563" y="2392656"/>
            <a:ext cx="367645" cy="3930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Google Shape;61;p14"/>
          <p:cNvSpPr txBox="1"/>
          <p:nvPr/>
        </p:nvSpPr>
        <p:spPr bwMode="auto">
          <a:xfrm>
            <a:off x="876001" y="1584000"/>
            <a:ext cx="4320000" cy="94447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B503F"/>
                </a:solidFill>
                <a:latin typeface="Navigo"/>
                <a:ea typeface="Navigo"/>
                <a:cs typeface="Navigo"/>
              </a:defRPr>
            </a:lvl1pPr>
            <a:lvl2pPr marL="0" marR="0" indent="15430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30861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46291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61722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77152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92583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08013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23444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ru-RU"/>
              <a:t>Карта месторождений </a:t>
            </a:r>
            <a:endParaRPr/>
          </a:p>
          <a:p>
            <a:pPr>
              <a:lnSpc>
                <a:spcPct val="100000"/>
              </a:lnSpc>
              <a:defRPr/>
            </a:pPr>
            <a:r>
              <a:rPr lang="ru-RU"/>
              <a:t>и участков недр</a:t>
            </a:r>
          </a:p>
        </p:txBody>
      </p:sp>
      <p:pic>
        <p:nvPicPr>
          <p:cNvPr id="7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33287" y="311631"/>
            <a:ext cx="7449307" cy="6480000"/>
          </a:xfrm>
          <a:prstGeom prst="rect">
            <a:avLst/>
          </a:prstGeom>
        </p:spPr>
      </p:pic>
      <p:sp>
        <p:nvSpPr>
          <p:cNvPr id="8" name="Google Shape;118;p15"/>
          <p:cNvSpPr txBox="1"/>
          <p:nvPr/>
        </p:nvSpPr>
        <p:spPr bwMode="auto">
          <a:xfrm>
            <a:off x="8568740" y="4913732"/>
            <a:ext cx="1397895" cy="30777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</a:defRPr>
            </a:lvl1pPr>
          </a:lstStyle>
          <a:p>
            <a:pPr>
              <a:defRPr/>
            </a:pPr>
            <a:r>
              <a:rPr lang="ru-RU"/>
              <a:t>Марковское месторождение</a:t>
            </a:r>
            <a:endParaRPr/>
          </a:p>
        </p:txBody>
      </p:sp>
      <p:sp>
        <p:nvSpPr>
          <p:cNvPr id="9" name="Google Shape;118;p15"/>
          <p:cNvSpPr txBox="1"/>
          <p:nvPr/>
        </p:nvSpPr>
        <p:spPr bwMode="auto">
          <a:xfrm>
            <a:off x="8568853" y="5764339"/>
            <a:ext cx="1397895" cy="30777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</a:defRPr>
            </a:lvl1pPr>
          </a:lstStyle>
          <a:p>
            <a:pPr>
              <a:defRPr/>
            </a:pPr>
            <a:r>
              <a:rPr lang="ru-RU"/>
              <a:t>Ичединское месторождение</a:t>
            </a:r>
            <a:endParaRPr/>
          </a:p>
        </p:txBody>
      </p:sp>
      <p:sp>
        <p:nvSpPr>
          <p:cNvPr id="10" name="Google Shape;118;p15"/>
          <p:cNvSpPr txBox="1"/>
          <p:nvPr/>
        </p:nvSpPr>
        <p:spPr bwMode="auto">
          <a:xfrm>
            <a:off x="8568853" y="6179202"/>
            <a:ext cx="1397895" cy="30777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</a:defRPr>
            </a:lvl1pPr>
          </a:lstStyle>
          <a:p>
            <a:pPr>
              <a:defRPr/>
            </a:pPr>
            <a:r>
              <a:rPr lang="ru-RU"/>
              <a:t>Верхнетирское месторождение</a:t>
            </a:r>
            <a:endParaRPr/>
          </a:p>
        </p:txBody>
      </p:sp>
      <p:sp>
        <p:nvSpPr>
          <p:cNvPr id="11" name="Google Shape;118;p15"/>
          <p:cNvSpPr txBox="1"/>
          <p:nvPr/>
        </p:nvSpPr>
        <p:spPr bwMode="auto">
          <a:xfrm>
            <a:off x="10042570" y="5340846"/>
            <a:ext cx="1397895" cy="30777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</a:defRPr>
            </a:lvl1pPr>
          </a:lstStyle>
          <a:p>
            <a:pPr>
              <a:defRPr/>
            </a:pPr>
            <a:r>
              <a:rPr lang="ru-RU"/>
              <a:t>Даниловское месторождение</a:t>
            </a:r>
            <a:endParaRPr/>
          </a:p>
        </p:txBody>
      </p:sp>
      <p:sp>
        <p:nvSpPr>
          <p:cNvPr id="12" name="Google Shape;118;p15"/>
          <p:cNvSpPr txBox="1"/>
          <p:nvPr/>
        </p:nvSpPr>
        <p:spPr bwMode="auto">
          <a:xfrm>
            <a:off x="8562613" y="5340846"/>
            <a:ext cx="1397895" cy="30777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defRPr sz="1000">
                <a:latin typeface="Navigo Light"/>
                <a:ea typeface="Navigo Light"/>
                <a:cs typeface="Navigo Light"/>
              </a:defRPr>
            </a:lvl1pPr>
          </a:lstStyle>
          <a:p>
            <a:pPr>
              <a:defRPr/>
            </a:pPr>
            <a:r>
              <a:rPr lang="ru-RU"/>
              <a:t>Ярактинское месторождение</a:t>
            </a:r>
            <a:endParaRPr/>
          </a:p>
        </p:txBody>
      </p:sp>
      <p:cxnSp>
        <p:nvCxnSpPr>
          <p:cNvPr id="13" name="Прямая соединительная линия 82"/>
          <p:cNvCxnSpPr>
            <a:cxnSpLocks/>
          </p:cNvCxnSpPr>
          <p:nvPr/>
        </p:nvCxnSpPr>
        <p:spPr bwMode="auto">
          <a:xfrm>
            <a:off x="7862659" y="4136288"/>
            <a:ext cx="0" cy="1260000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14" name="Прямая соединительная линия 83"/>
          <p:cNvCxnSpPr>
            <a:cxnSpLocks/>
          </p:cNvCxnSpPr>
          <p:nvPr/>
        </p:nvCxnSpPr>
        <p:spPr bwMode="auto">
          <a:xfrm flipH="1">
            <a:off x="7862659" y="5396288"/>
            <a:ext cx="604399" cy="0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15" name="Прямая соединительная линия 84"/>
          <p:cNvCxnSpPr>
            <a:cxnSpLocks/>
          </p:cNvCxnSpPr>
          <p:nvPr/>
        </p:nvCxnSpPr>
        <p:spPr bwMode="auto">
          <a:xfrm>
            <a:off x="7716748" y="4271288"/>
            <a:ext cx="0" cy="1551511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16" name="Прямая соединительная линия 85"/>
          <p:cNvCxnSpPr>
            <a:cxnSpLocks/>
          </p:cNvCxnSpPr>
          <p:nvPr/>
        </p:nvCxnSpPr>
        <p:spPr bwMode="auto">
          <a:xfrm flipH="1">
            <a:off x="7716749" y="5822799"/>
            <a:ext cx="750309" cy="0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17" name="Прямая соединительная линия 86"/>
          <p:cNvCxnSpPr>
            <a:cxnSpLocks/>
          </p:cNvCxnSpPr>
          <p:nvPr/>
        </p:nvCxnSpPr>
        <p:spPr bwMode="auto">
          <a:xfrm>
            <a:off x="7641438" y="4474777"/>
            <a:ext cx="0" cy="1776511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18" name="Прямая соединительная линия 91"/>
          <p:cNvCxnSpPr>
            <a:cxnSpLocks/>
          </p:cNvCxnSpPr>
          <p:nvPr/>
        </p:nvCxnSpPr>
        <p:spPr bwMode="auto">
          <a:xfrm flipH="1">
            <a:off x="7641440" y="6251288"/>
            <a:ext cx="840308" cy="0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19" name="Прямая соединительная линия 94"/>
          <p:cNvCxnSpPr>
            <a:cxnSpLocks/>
          </p:cNvCxnSpPr>
          <p:nvPr/>
        </p:nvCxnSpPr>
        <p:spPr bwMode="auto">
          <a:xfrm>
            <a:off x="9876748" y="3551288"/>
            <a:ext cx="0" cy="1845000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20" name="Прямая соединительная линия 96"/>
          <p:cNvCxnSpPr>
            <a:cxnSpLocks/>
          </p:cNvCxnSpPr>
          <p:nvPr/>
        </p:nvCxnSpPr>
        <p:spPr bwMode="auto">
          <a:xfrm flipH="1">
            <a:off x="8346749" y="3551288"/>
            <a:ext cx="1529998" cy="0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21" name="Прямая соединительная линия 97"/>
          <p:cNvCxnSpPr>
            <a:cxnSpLocks/>
          </p:cNvCxnSpPr>
          <p:nvPr/>
        </p:nvCxnSpPr>
        <p:spPr bwMode="auto">
          <a:xfrm flipH="1">
            <a:off x="9876749" y="5396288"/>
            <a:ext cx="83759" cy="0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22" name="Прямая соединительная линия 98"/>
          <p:cNvCxnSpPr>
            <a:cxnSpLocks/>
          </p:cNvCxnSpPr>
          <p:nvPr/>
        </p:nvCxnSpPr>
        <p:spPr bwMode="auto">
          <a:xfrm flipH="1">
            <a:off x="7941748" y="4991288"/>
            <a:ext cx="540000" cy="0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cxnSp>
        <p:nvCxnSpPr>
          <p:cNvPr id="23" name="Прямая соединительная линия 99"/>
          <p:cNvCxnSpPr>
            <a:cxnSpLocks/>
          </p:cNvCxnSpPr>
          <p:nvPr/>
        </p:nvCxnSpPr>
        <p:spPr bwMode="auto">
          <a:xfrm>
            <a:off x="7941748" y="4991288"/>
            <a:ext cx="0" cy="180000"/>
          </a:xfrm>
          <a:prstGeom prst="line">
            <a:avLst/>
          </a:prstGeom>
          <a:noFill/>
          <a:ln w="6350" cap="flat">
            <a:solidFill>
              <a:srgbClr val="000000"/>
            </a:solidFill>
            <a:prstDash val="dash"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</p:cxnSp>
      <p:sp>
        <p:nvSpPr>
          <p:cNvPr id="24" name="Google Shape;62;p14"/>
          <p:cNvSpPr txBox="1"/>
          <p:nvPr/>
        </p:nvSpPr>
        <p:spPr bwMode="auto">
          <a:xfrm>
            <a:off x="4976167" y="5015652"/>
            <a:ext cx="1142882" cy="2095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r>
              <a:rPr lang="ru-RU"/>
              <a:t>Тайшет</a:t>
            </a:r>
          </a:p>
        </p:txBody>
      </p:sp>
      <p:sp>
        <p:nvSpPr>
          <p:cNvPr id="25" name="Google Shape;62;p14"/>
          <p:cNvSpPr txBox="1"/>
          <p:nvPr/>
        </p:nvSpPr>
        <p:spPr bwMode="auto">
          <a:xfrm>
            <a:off x="6142583" y="4735891"/>
            <a:ext cx="1142882" cy="2095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r>
              <a:rPr lang="ru-RU"/>
              <a:t>Братск</a:t>
            </a:r>
          </a:p>
        </p:txBody>
      </p:sp>
      <p:sp>
        <p:nvSpPr>
          <p:cNvPr id="26" name="Google Shape;62;p14"/>
          <p:cNvSpPr txBox="1"/>
          <p:nvPr/>
        </p:nvSpPr>
        <p:spPr bwMode="auto">
          <a:xfrm>
            <a:off x="6990255" y="5080954"/>
            <a:ext cx="1142882" cy="2095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r>
              <a:rPr lang="ru-RU"/>
              <a:t>Усть-Кут</a:t>
            </a:r>
          </a:p>
        </p:txBody>
      </p:sp>
      <p:sp>
        <p:nvSpPr>
          <p:cNvPr id="27" name="Google Shape;62;p14"/>
          <p:cNvSpPr txBox="1"/>
          <p:nvPr/>
        </p:nvSpPr>
        <p:spPr bwMode="auto">
          <a:xfrm>
            <a:off x="8553302" y="4136288"/>
            <a:ext cx="1142882" cy="2095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defRPr/>
            </a:pPr>
            <a:r>
              <a:rPr lang="ru-RU"/>
              <a:t>Киренск</a:t>
            </a:r>
          </a:p>
        </p:txBody>
      </p:sp>
      <p:grpSp>
        <p:nvGrpSpPr>
          <p:cNvPr id="28" name="Группа 2"/>
          <p:cNvGrpSpPr/>
          <p:nvPr/>
        </p:nvGrpSpPr>
        <p:grpSpPr bwMode="auto">
          <a:xfrm>
            <a:off x="9162685" y="846328"/>
            <a:ext cx="2931253" cy="991097"/>
            <a:chOff x="9162685" y="846328"/>
            <a:chExt cx="2931253" cy="991097"/>
          </a:xfrm>
        </p:grpSpPr>
        <p:sp>
          <p:nvSpPr>
            <p:cNvPr id="29" name="Google Shape;62;p14"/>
            <p:cNvSpPr txBox="1"/>
            <p:nvPr/>
          </p:nvSpPr>
          <p:spPr bwMode="auto">
            <a:xfrm>
              <a:off x="9396365" y="846328"/>
              <a:ext cx="2479686" cy="212631"/>
            </a:xfrm>
            <a:prstGeom prst="rect">
              <a:avLst/>
            </a:prstGeom>
            <a:grpFill/>
          </p:spPr>
          <p:txBody>
            <a:bodyPr lIns="0" tIns="0" rIns="0" bIns="0"/>
            <a:lstStyle>
              <a:lvl1pPr marL="0" marR="0" indent="0" algn="l" defTabSz="758951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Tx/>
                <a:buFontTx/>
                <a:buNone/>
                <a:defRPr sz="1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Navigo"/>
                  <a:ea typeface="Navigo"/>
                  <a:cs typeface="Navigo"/>
                </a:defRPr>
              </a:lvl1pPr>
              <a:lvl2pPr marL="600075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2pPr>
              <a:lvl3pPr marL="900113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3pPr>
              <a:lvl4pPr marL="1200150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4pPr>
              <a:lvl5pPr marL="1500188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5pPr>
              <a:lvl6pPr marL="1800225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6pPr>
              <a:lvl7pPr marL="2100263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7pPr>
              <a:lvl8pPr marL="2400300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8pPr>
              <a:lvl9pPr marL="2700338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9pPr>
            </a:lstStyle>
            <a:p>
              <a:pPr>
                <a:defRPr/>
              </a:pPr>
              <a:r>
                <a:rPr lang="ru-RU" sz="1100"/>
                <a:t>Трубопровод от ИМ до ЯНГКМ</a:t>
              </a:r>
            </a:p>
          </p:txBody>
        </p:sp>
        <p:sp>
          <p:nvSpPr>
            <p:cNvPr id="30" name="Google Shape;62;p14"/>
            <p:cNvSpPr txBox="1"/>
            <p:nvPr/>
          </p:nvSpPr>
          <p:spPr bwMode="auto">
            <a:xfrm>
              <a:off x="9402908" y="1136363"/>
              <a:ext cx="2479686" cy="212631"/>
            </a:xfrm>
            <a:prstGeom prst="rect">
              <a:avLst/>
            </a:prstGeom>
            <a:grpFill/>
          </p:spPr>
          <p:txBody>
            <a:bodyPr lIns="0" tIns="0" rIns="0" bIns="0"/>
            <a:lstStyle>
              <a:lvl1pPr marL="0" marR="0" indent="0" algn="l" defTabSz="758951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Tx/>
                <a:buFontTx/>
                <a:buNone/>
                <a:defRPr sz="1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Navigo"/>
                  <a:ea typeface="Navigo"/>
                  <a:cs typeface="Navigo"/>
                </a:defRPr>
              </a:lvl1pPr>
              <a:lvl2pPr marL="600075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2pPr>
              <a:lvl3pPr marL="900113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3pPr>
              <a:lvl4pPr marL="1200150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4pPr>
              <a:lvl5pPr marL="1500188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5pPr>
              <a:lvl6pPr marL="1800225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6pPr>
              <a:lvl7pPr marL="2100263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7pPr>
              <a:lvl8pPr marL="2400300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8pPr>
              <a:lvl9pPr marL="2700338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9pPr>
            </a:lstStyle>
            <a:p>
              <a:pPr>
                <a:defRPr/>
              </a:pPr>
              <a:r>
                <a:rPr lang="ru-RU" sz="1100"/>
                <a:t>Трубопровод от ЯНГКМ до ВСТО</a:t>
              </a:r>
            </a:p>
          </p:txBody>
        </p:sp>
        <p:sp>
          <p:nvSpPr>
            <p:cNvPr id="31" name="Google Shape;62;p14"/>
            <p:cNvSpPr txBox="1"/>
            <p:nvPr/>
          </p:nvSpPr>
          <p:spPr bwMode="auto">
            <a:xfrm>
              <a:off x="9396365" y="1406363"/>
              <a:ext cx="2686516" cy="161062"/>
            </a:xfrm>
            <a:prstGeom prst="rect">
              <a:avLst/>
            </a:prstGeom>
            <a:grpFill/>
          </p:spPr>
          <p:txBody>
            <a:bodyPr lIns="0" tIns="0" rIns="0" bIns="0"/>
            <a:lstStyle>
              <a:lvl1pPr marL="0" marR="0" indent="0" algn="l" defTabSz="758951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Tx/>
                <a:buFontTx/>
                <a:buNone/>
                <a:defRPr sz="1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Navigo"/>
                  <a:ea typeface="Navigo"/>
                  <a:cs typeface="Navigo"/>
                </a:defRPr>
              </a:lvl1pPr>
              <a:lvl2pPr marL="600075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2pPr>
              <a:lvl3pPr marL="900113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3pPr>
              <a:lvl4pPr marL="1200150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4pPr>
              <a:lvl5pPr marL="1500188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5pPr>
              <a:lvl6pPr marL="1800225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6pPr>
              <a:lvl7pPr marL="2100263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7pPr>
              <a:lvl8pPr marL="2400300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8pPr>
              <a:lvl9pPr marL="2700338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9pPr>
            </a:lstStyle>
            <a:p>
              <a:pPr>
                <a:defRPr/>
              </a:pPr>
              <a:r>
                <a:rPr lang="ru-RU" sz="1100"/>
                <a:t>Трубопровод от ДНГКМ до ЯНГКМ</a:t>
              </a:r>
            </a:p>
          </p:txBody>
        </p:sp>
        <p:sp>
          <p:nvSpPr>
            <p:cNvPr id="32" name="Google Shape;62;p14"/>
            <p:cNvSpPr txBox="1"/>
            <p:nvPr/>
          </p:nvSpPr>
          <p:spPr bwMode="auto">
            <a:xfrm>
              <a:off x="9407422" y="1676363"/>
              <a:ext cx="2686516" cy="161062"/>
            </a:xfrm>
            <a:prstGeom prst="rect">
              <a:avLst/>
            </a:prstGeom>
            <a:grpFill/>
          </p:spPr>
          <p:txBody>
            <a:bodyPr lIns="0" tIns="0" rIns="0" bIns="0"/>
            <a:lstStyle>
              <a:lvl1pPr marL="0" marR="0" indent="0" algn="l" defTabSz="758951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Tx/>
                <a:buFontTx/>
                <a:buNone/>
                <a:defRPr sz="1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Navigo"/>
                  <a:ea typeface="Navigo"/>
                  <a:cs typeface="Navigo"/>
                </a:defRPr>
              </a:lvl1pPr>
              <a:lvl2pPr marL="600075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2pPr>
              <a:lvl3pPr marL="900113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3pPr>
              <a:lvl4pPr marL="1200150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4pPr>
              <a:lvl5pPr marL="1500188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5pPr>
              <a:lvl6pPr marL="1800225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6pPr>
              <a:lvl7pPr marL="2100263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7pPr>
              <a:lvl8pPr marL="2400300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8pPr>
              <a:lvl9pPr marL="2700338" marR="0" indent="-300038" algn="l" defTabSz="410765">
                <a:lnSpc>
                  <a:spcPct val="100000"/>
                </a:lnSpc>
                <a:spcBef>
                  <a:spcPts val="2903"/>
                </a:spcBef>
                <a:spcAft>
                  <a:spcPts val="0"/>
                </a:spcAft>
                <a:buClrTx/>
                <a:buSzPct val="145000"/>
                <a:buFontTx/>
                <a:buChar char="•"/>
                <a:defRPr sz="2150" b="0" i="0" u="none" strike="noStrike" cap="none" spc="0">
                  <a:ln>
                    <a:noFill/>
                  </a:ln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defRPr>
              </a:lvl9pPr>
            </a:lstStyle>
            <a:p>
              <a:pPr>
                <a:defRPr/>
              </a:pPr>
              <a:r>
                <a:rPr lang="ru-RU" sz="1100"/>
                <a:t>ВСТО</a:t>
              </a:r>
            </a:p>
          </p:txBody>
        </p:sp>
        <p:cxnSp>
          <p:nvCxnSpPr>
            <p:cNvPr id="33" name="Прямая соединительная линия 111"/>
            <p:cNvCxnSpPr>
              <a:cxnSpLocks/>
            </p:cNvCxnSpPr>
            <p:nvPr/>
          </p:nvCxnSpPr>
          <p:spPr bwMode="auto">
            <a:xfrm>
              <a:off x="9162685" y="1756894"/>
              <a:ext cx="146426" cy="0"/>
            </a:xfrm>
            <a:prstGeom prst="line">
              <a:avLst/>
            </a:prstGeom>
            <a:noFill/>
            <a:ln w="25400" cap="flat">
              <a:solidFill>
                <a:srgbClr val="F46658"/>
              </a:solidFill>
              <a:prstDash val="solid"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</p:cxnSp>
        <p:cxnSp>
          <p:nvCxnSpPr>
            <p:cNvPr id="34" name="Прямая соединительная линия 117"/>
            <p:cNvCxnSpPr>
              <a:cxnSpLocks/>
            </p:cNvCxnSpPr>
            <p:nvPr/>
          </p:nvCxnSpPr>
          <p:spPr bwMode="auto">
            <a:xfrm>
              <a:off x="9162685" y="1494509"/>
              <a:ext cx="146426" cy="0"/>
            </a:xfrm>
            <a:prstGeom prst="line">
              <a:avLst/>
            </a:prstGeom>
            <a:noFill/>
            <a:ln w="25400" cap="flat">
              <a:solidFill>
                <a:srgbClr val="1B566E"/>
              </a:solidFill>
              <a:prstDash val="solid"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</p:cxnSp>
        <p:cxnSp>
          <p:nvCxnSpPr>
            <p:cNvPr id="35" name="Прямая соединительная линия 118"/>
            <p:cNvCxnSpPr>
              <a:cxnSpLocks/>
            </p:cNvCxnSpPr>
            <p:nvPr/>
          </p:nvCxnSpPr>
          <p:spPr bwMode="auto">
            <a:xfrm>
              <a:off x="9162685" y="1214106"/>
              <a:ext cx="146426" cy="0"/>
            </a:xfrm>
            <a:prstGeom prst="line">
              <a:avLst/>
            </a:prstGeom>
            <a:noFill/>
            <a:ln w="25400" cap="flat">
              <a:solidFill>
                <a:srgbClr val="974571"/>
              </a:solidFill>
              <a:prstDash val="solid"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</p:cxnSp>
        <p:cxnSp>
          <p:nvCxnSpPr>
            <p:cNvPr id="36" name="Прямая соединительная линия 119"/>
            <p:cNvCxnSpPr>
              <a:cxnSpLocks/>
            </p:cNvCxnSpPr>
            <p:nvPr/>
          </p:nvCxnSpPr>
          <p:spPr bwMode="auto">
            <a:xfrm>
              <a:off x="9162685" y="956363"/>
              <a:ext cx="146426" cy="0"/>
            </a:xfrm>
            <a:prstGeom prst="line">
              <a:avLst/>
            </a:prstGeom>
            <a:noFill/>
            <a:ln w="25400" cap="flat">
              <a:solidFill>
                <a:srgbClr val="56CACE"/>
              </a:solidFill>
              <a:prstDash val="solid"/>
              <a:miter lim="400000"/>
            </a:ln>
            <a:effectLst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none"/>
          </p:style>
        </p:cxnSp>
      </p:grpSp>
      <p:sp>
        <p:nvSpPr>
          <p:cNvPr id="37" name="Прямоугольник 120"/>
          <p:cNvSpPr/>
          <p:nvPr/>
        </p:nvSpPr>
        <p:spPr bwMode="auto">
          <a:xfrm>
            <a:off x="426000" y="144000"/>
            <a:ext cx="945000" cy="8550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indent="0" algn="ctr" defTabSz="60854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2200" b="0" i="0" u="none" strike="noStrike" cap="none" spc="0">
              <a:ln>
                <a:noFill/>
              </a:ln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8" name="Рисунок 1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58514" y="478011"/>
            <a:ext cx="332485" cy="385989"/>
          </a:xfrm>
          <a:prstGeom prst="rect">
            <a:avLst/>
          </a:prstGeom>
        </p:spPr>
      </p:pic>
      <p:sp>
        <p:nvSpPr>
          <p:cNvPr id="39" name="Google Shape;110;p15"/>
          <p:cNvSpPr txBox="1"/>
          <p:nvPr/>
        </p:nvSpPr>
        <p:spPr bwMode="auto">
          <a:xfrm>
            <a:off x="929444" y="3073178"/>
            <a:ext cx="2753460" cy="118432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</a:defRPr>
            </a:lvl1pPr>
          </a:lstStyle>
          <a:p>
            <a:pPr algn="l">
              <a:defRPr/>
            </a:pPr>
            <a:r>
              <a:rPr lang="ru-RU"/>
              <a:t>400</a:t>
            </a:r>
            <a:endParaRPr/>
          </a:p>
        </p:txBody>
      </p:sp>
      <p:sp>
        <p:nvSpPr>
          <p:cNvPr id="40" name="Google Shape;109;p15"/>
          <p:cNvSpPr txBox="1"/>
          <p:nvPr/>
        </p:nvSpPr>
        <p:spPr bwMode="auto">
          <a:xfrm>
            <a:off x="2995447" y="3310259"/>
            <a:ext cx="3235553" cy="622581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3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ru-RU"/>
              <a:t>млрд руб. - объем инвестиций </a:t>
            </a:r>
            <a:br>
              <a:rPr lang="ru-RU"/>
            </a:br>
            <a:r>
              <a:rPr lang="ru-RU"/>
              <a:t>в разработку месторождений </a:t>
            </a:r>
            <a:endParaRPr lang="en-US"/>
          </a:p>
          <a:p>
            <a:pPr>
              <a:spcBef>
                <a:spcPts val="0"/>
              </a:spcBef>
              <a:defRPr/>
            </a:pPr>
            <a:r>
              <a:rPr lang="ru-RU"/>
              <a:t>и инфраструктуры</a:t>
            </a:r>
            <a:endParaRPr/>
          </a:p>
        </p:txBody>
      </p:sp>
      <p:sp>
        <p:nvSpPr>
          <p:cNvPr id="41" name="Google Shape;61;p14"/>
          <p:cNvSpPr txBox="1"/>
          <p:nvPr/>
        </p:nvSpPr>
        <p:spPr bwMode="auto">
          <a:xfrm>
            <a:off x="931065" y="3079651"/>
            <a:ext cx="683460" cy="16142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B503F"/>
                </a:solidFill>
                <a:latin typeface="Navigo"/>
                <a:ea typeface="Navigo"/>
                <a:cs typeface="Navigo"/>
              </a:defRPr>
            </a:lvl1pPr>
            <a:lvl2pPr marL="0" marR="0" indent="15430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30861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46291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61722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77152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92583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08013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23444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200" spc="50">
                <a:solidFill>
                  <a:schemeClr val="tx2"/>
                </a:solidFill>
              </a:rPr>
              <a:t>БОЛЕЕ</a:t>
            </a:r>
          </a:p>
        </p:txBody>
      </p:sp>
      <p:sp>
        <p:nvSpPr>
          <p:cNvPr id="42" name="Google Shape;110;p15"/>
          <p:cNvSpPr txBox="1"/>
          <p:nvPr/>
        </p:nvSpPr>
        <p:spPr bwMode="auto">
          <a:xfrm>
            <a:off x="896527" y="4291206"/>
            <a:ext cx="1700546" cy="155907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</a:defRPr>
            </a:lvl1pPr>
          </a:lstStyle>
          <a:p>
            <a:pPr algn="l">
              <a:defRPr/>
            </a:pPr>
            <a:r>
              <a:rPr lang="ru-RU"/>
              <a:t>14</a:t>
            </a:r>
            <a:endParaRPr/>
          </a:p>
        </p:txBody>
      </p:sp>
      <p:sp>
        <p:nvSpPr>
          <p:cNvPr id="43" name="Google Shape;109;p15"/>
          <p:cNvSpPr txBox="1"/>
          <p:nvPr/>
        </p:nvSpPr>
        <p:spPr bwMode="auto">
          <a:xfrm>
            <a:off x="2139115" y="4656133"/>
            <a:ext cx="2180610" cy="414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3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ru-RU"/>
              <a:t>новых месторождений открыто силами ИНК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1;p14"/>
          <p:cNvSpPr txBox="1">
            <a:spLocks/>
          </p:cNvSpPr>
          <p:nvPr/>
        </p:nvSpPr>
        <p:spPr>
          <a:xfrm>
            <a:off x="1506000" y="632987"/>
            <a:ext cx="5040000" cy="135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krobat Bold"/>
                <a:sym typeface="Navigo"/>
              </a:rPr>
              <a:t>ФЕДЕРАЛЬНОЕ ЗНАЧЕНИЕ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26000" y="144000"/>
            <a:ext cx="945000" cy="855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14" y="478011"/>
            <a:ext cx="332486" cy="385989"/>
          </a:xfrm>
          <a:prstGeom prst="rect">
            <a:avLst/>
          </a:prstGeom>
        </p:spPr>
      </p:pic>
      <p:sp>
        <p:nvSpPr>
          <p:cNvPr id="42" name="Google Shape;61;p14"/>
          <p:cNvSpPr txBox="1">
            <a:spLocks/>
          </p:cNvSpPr>
          <p:nvPr/>
        </p:nvSpPr>
        <p:spPr>
          <a:xfrm>
            <a:off x="876001" y="1584000"/>
            <a:ext cx="8909999" cy="96561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ИНК – крупнейший </a:t>
            </a:r>
          </a:p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налогоплательщик в Иркутской области</a:t>
            </a:r>
          </a:p>
        </p:txBody>
      </p:sp>
      <p:sp>
        <p:nvSpPr>
          <p:cNvPr id="20" name="Google Shape;110;p15"/>
          <p:cNvSpPr txBox="1"/>
          <p:nvPr/>
        </p:nvSpPr>
        <p:spPr>
          <a:xfrm>
            <a:off x="895089" y="2959386"/>
            <a:ext cx="990000" cy="4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 lnSpcReduction="10000"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26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741</a:t>
            </a:r>
            <a:endParaRPr kumimoji="0" sz="3000" b="1" i="0" u="none" strike="noStrike" kern="1200" cap="none" spc="26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22" name="Google Shape;109;p15"/>
          <p:cNvSpPr txBox="1">
            <a:spLocks/>
          </p:cNvSpPr>
          <p:nvPr/>
        </p:nvSpPr>
        <p:spPr>
          <a:xfrm>
            <a:off x="2381656" y="2908195"/>
            <a:ext cx="3771541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всего налогов и неналоговых платежей </a:t>
            </a:r>
            <a:b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</a:b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в бюджеты Российской Федерации</a:t>
            </a:r>
          </a:p>
        </p:txBody>
      </p:sp>
      <p:sp>
        <p:nvSpPr>
          <p:cNvPr id="24" name="Google Shape;61;p14"/>
          <p:cNvSpPr txBox="1">
            <a:spLocks/>
          </p:cNvSpPr>
          <p:nvPr/>
        </p:nvSpPr>
        <p:spPr>
          <a:xfrm>
            <a:off x="1721495" y="2957934"/>
            <a:ext cx="933158" cy="32210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МЛРД</a:t>
            </a:r>
          </a:p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РУБ.</a:t>
            </a:r>
          </a:p>
        </p:txBody>
      </p:sp>
      <p:sp>
        <p:nvSpPr>
          <p:cNvPr id="26" name="Google Shape;110;p15"/>
          <p:cNvSpPr txBox="1"/>
          <p:nvPr/>
        </p:nvSpPr>
        <p:spPr>
          <a:xfrm>
            <a:off x="889590" y="3540906"/>
            <a:ext cx="855000" cy="529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800" cap="none" spc="2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623</a:t>
            </a:r>
            <a:endParaRPr kumimoji="0" sz="3000" b="1" i="0" u="none" strike="noStrike" kern="800" cap="none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27" name="Google Shape;109;p15"/>
          <p:cNvSpPr txBox="1">
            <a:spLocks/>
          </p:cNvSpPr>
          <p:nvPr/>
        </p:nvSpPr>
        <p:spPr>
          <a:xfrm>
            <a:off x="2384237" y="3535797"/>
            <a:ext cx="3093961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налоги и платежи в Федеральный бюджет Российской Федерации</a:t>
            </a:r>
            <a:endParaRPr kumimoji="0" lang="ru-RU" sz="134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28" name="Google Shape;61;p14"/>
          <p:cNvSpPr txBox="1">
            <a:spLocks/>
          </p:cNvSpPr>
          <p:nvPr/>
        </p:nvSpPr>
        <p:spPr>
          <a:xfrm>
            <a:off x="1721495" y="3598120"/>
            <a:ext cx="765000" cy="25289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МЛРД РУБ.</a:t>
            </a:r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5613388" y="1877239"/>
          <a:ext cx="5668463" cy="3441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Прямая соединительная линия 32"/>
          <p:cNvCxnSpPr/>
          <p:nvPr/>
        </p:nvCxnSpPr>
        <p:spPr>
          <a:xfrm flipH="1">
            <a:off x="8893660" y="3178020"/>
            <a:ext cx="4185000" cy="454500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 flipV="1">
            <a:off x="9178500" y="5946207"/>
            <a:ext cx="2542500" cy="141746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5106000" y="4663748"/>
            <a:ext cx="8145000" cy="2564919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6" name="Google Shape;110;p15"/>
          <p:cNvSpPr txBox="1"/>
          <p:nvPr/>
        </p:nvSpPr>
        <p:spPr>
          <a:xfrm>
            <a:off x="889590" y="4161732"/>
            <a:ext cx="855000" cy="529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800" cap="none" spc="6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118</a:t>
            </a:r>
            <a:endParaRPr kumimoji="0" sz="3000" b="1" i="0" u="none" strike="noStrike" kern="800" cap="none" spc="6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37" name="Google Shape;109;p15"/>
          <p:cNvSpPr txBox="1">
            <a:spLocks/>
          </p:cNvSpPr>
          <p:nvPr/>
        </p:nvSpPr>
        <p:spPr>
          <a:xfrm>
            <a:off x="2384237" y="4156623"/>
            <a:ext cx="3460852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налоги и платежи в консолидированный </a:t>
            </a: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бюджет Иркутской области</a:t>
            </a:r>
            <a:endParaRPr kumimoji="0" lang="ru-RU" sz="134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38" name="Google Shape;61;p14"/>
          <p:cNvSpPr txBox="1">
            <a:spLocks/>
          </p:cNvSpPr>
          <p:nvPr/>
        </p:nvSpPr>
        <p:spPr>
          <a:xfrm>
            <a:off x="1721495" y="4218946"/>
            <a:ext cx="765000" cy="25289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МЛРД РУБ.</a:t>
            </a:r>
          </a:p>
        </p:txBody>
      </p:sp>
      <p:sp>
        <p:nvSpPr>
          <p:cNvPr id="39" name="Google Shape;110;p15"/>
          <p:cNvSpPr txBox="1"/>
          <p:nvPr/>
        </p:nvSpPr>
        <p:spPr>
          <a:xfrm>
            <a:off x="1525089" y="4801251"/>
            <a:ext cx="1215000" cy="486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10</a:t>
            </a:r>
            <a:r>
              <a:rPr kumimoji="0" lang="ru-RU" sz="3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Navigo"/>
                <a:sym typeface="Navigo"/>
              </a:rPr>
              <a:t>%</a:t>
            </a:r>
            <a:endParaRPr kumimoji="0" sz="3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40" name="Google Shape;109;p15"/>
          <p:cNvSpPr txBox="1">
            <a:spLocks/>
          </p:cNvSpPr>
          <p:nvPr/>
        </p:nvSpPr>
        <p:spPr>
          <a:xfrm>
            <a:off x="2381656" y="4820208"/>
            <a:ext cx="2248433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в налоговых доходах Иркутской области</a:t>
            </a:r>
            <a:endParaRPr kumimoji="0" lang="ru-RU" sz="134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44" name="Google Shape;61;p14"/>
          <p:cNvSpPr txBox="1">
            <a:spLocks/>
          </p:cNvSpPr>
          <p:nvPr/>
        </p:nvSpPr>
        <p:spPr>
          <a:xfrm>
            <a:off x="858514" y="4959523"/>
            <a:ext cx="765000" cy="25289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ОКОЛО</a:t>
            </a:r>
          </a:p>
        </p:txBody>
      </p:sp>
    </p:spTree>
    <p:extLst>
      <p:ext uri="{BB962C8B-B14F-4D97-AF65-F5344CB8AC3E}">
        <p14:creationId xmlns:p14="http://schemas.microsoft.com/office/powerpoint/2010/main" val="91496502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58514" y="478011"/>
            <a:ext cx="332486" cy="385989"/>
          </a:xfrm>
          <a:prstGeom prst="rect">
            <a:avLst/>
          </a:prstGeom>
        </p:spPr>
      </p:pic>
      <p:sp>
        <p:nvSpPr>
          <p:cNvPr id="5" name="Google Shape;61;p14"/>
          <p:cNvSpPr txBox="1"/>
          <p:nvPr/>
        </p:nvSpPr>
        <p:spPr bwMode="auto">
          <a:xfrm>
            <a:off x="876000" y="1584000"/>
            <a:ext cx="6974999" cy="6491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B503F"/>
                </a:solidFill>
                <a:latin typeface="Navigo"/>
                <a:ea typeface="Navigo"/>
                <a:cs typeface="Navigo"/>
              </a:defRPr>
            </a:lvl1pPr>
            <a:lvl2pPr marL="0" marR="0" indent="15430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30861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46291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61722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77152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92583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08013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23444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0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Газохимический кластер – импульс </a:t>
            </a: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развития северных территорий </a:t>
            </a:r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0B503F"/>
              </a:solidFill>
              <a:effectLst/>
              <a:uLnTx/>
              <a:uFillTx/>
              <a:latin typeface="Navigo"/>
              <a:cs typeface="Navigo"/>
            </a:endParaRPr>
          </a:p>
        </p:txBody>
      </p:sp>
      <p:sp>
        <p:nvSpPr>
          <p:cNvPr id="6" name="Google Shape;62;p14"/>
          <p:cNvSpPr txBox="1"/>
          <p:nvPr/>
        </p:nvSpPr>
        <p:spPr bwMode="auto">
          <a:xfrm>
            <a:off x="897754" y="2854447"/>
            <a:ext cx="6326976" cy="181360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l" defTabSz="7589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• </a:t>
            </a: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Газификация Восточной Сибири</a:t>
            </a:r>
          </a:p>
          <a:p>
            <a:pPr marL="0" marR="0" lvl="0" indent="0" algn="l" defTabSz="7589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</a:endParaRPr>
          </a:p>
          <a:p>
            <a:pPr marL="0" marR="0" lvl="0" indent="0" algn="l" defTabSz="7589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• </a:t>
            </a: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Производство продукции с высокой добавленной стоимостью</a:t>
            </a: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avigo"/>
              <a:cs typeface="Navigo"/>
            </a:endParaRPr>
          </a:p>
          <a:p>
            <a:pPr marL="0" marR="0" lvl="0" indent="0" algn="l" defTabSz="7589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</a:endParaRPr>
          </a:p>
          <a:p>
            <a:pPr marL="0" marR="0" lvl="0" indent="0" algn="l" defTabSz="7589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• </a:t>
            </a: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Импульс развития для малого и среднего бизнеса, высокий мультипликативный эффект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avigo"/>
              <a:cs typeface="Navigo"/>
            </a:endParaRPr>
          </a:p>
          <a:p>
            <a:pPr marL="0" marR="0" lvl="0" indent="0" algn="l" defTabSz="7589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</a:endParaRPr>
          </a:p>
          <a:p>
            <a:pPr marL="0" marR="0" lvl="0" indent="0" algn="l" defTabSz="7589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• </a:t>
            </a: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Создание современного жилого микрорайона, городских инженерных коммуникаций: </a:t>
            </a:r>
            <a:b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</a:br>
            <a:r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биотопливной котельной, водозабора и очистных сооружений</a:t>
            </a:r>
          </a:p>
          <a:p>
            <a:pPr marL="0" marR="0" lvl="0" indent="0" algn="l" defTabSz="7589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</a:endParaRPr>
          </a:p>
          <a:p>
            <a:pPr marL="0" marR="0" lvl="0" indent="0" algn="l" defTabSz="75895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</a:endParaRPr>
          </a:p>
        </p:txBody>
      </p:sp>
      <p:sp>
        <p:nvSpPr>
          <p:cNvPr id="7" name="Google Shape;61;p14"/>
          <p:cNvSpPr txBox="1"/>
          <p:nvPr/>
        </p:nvSpPr>
        <p:spPr bwMode="auto">
          <a:xfrm>
            <a:off x="1506000" y="632987"/>
            <a:ext cx="5040000" cy="135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B503F"/>
                </a:solidFill>
                <a:latin typeface="Navigo"/>
                <a:ea typeface="Navigo"/>
                <a:cs typeface="Navigo"/>
              </a:defRPr>
            </a:lvl1pPr>
            <a:lvl2pPr marL="0" marR="0" indent="15430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30861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46291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61722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77152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92583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08013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23444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0765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krobat Bold"/>
              </a:rPr>
              <a:t>ТЕРРИТОРИЯ БУДУЩЕГО – УСТЬ-КУТ</a:t>
            </a:r>
          </a:p>
        </p:txBody>
      </p:sp>
      <p:sp>
        <p:nvSpPr>
          <p:cNvPr id="8" name="Google Shape;109;p15"/>
          <p:cNvSpPr txBox="1"/>
          <p:nvPr/>
        </p:nvSpPr>
        <p:spPr bwMode="auto">
          <a:xfrm>
            <a:off x="1991699" y="4897386"/>
            <a:ext cx="1260000" cy="414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3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l" defTabSz="87782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новых рабочих мест</a:t>
            </a:r>
          </a:p>
        </p:txBody>
      </p:sp>
      <p:sp>
        <p:nvSpPr>
          <p:cNvPr id="9" name="Google Shape;110;p15"/>
          <p:cNvSpPr txBox="1"/>
          <p:nvPr/>
        </p:nvSpPr>
        <p:spPr bwMode="auto">
          <a:xfrm>
            <a:off x="921000" y="4892186"/>
            <a:ext cx="1051042" cy="49500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1</a:t>
            </a: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 700</a:t>
            </a:r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</a:endParaRPr>
          </a:p>
        </p:txBody>
      </p:sp>
      <p:sp>
        <p:nvSpPr>
          <p:cNvPr id="10" name="Google Shape;109;p15"/>
          <p:cNvSpPr txBox="1"/>
          <p:nvPr/>
        </p:nvSpPr>
        <p:spPr bwMode="auto">
          <a:xfrm>
            <a:off x="1999928" y="5536606"/>
            <a:ext cx="1800000" cy="414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3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l" defTabSz="87782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человек на этапе строительства</a:t>
            </a:r>
          </a:p>
        </p:txBody>
      </p:sp>
      <p:sp>
        <p:nvSpPr>
          <p:cNvPr id="11" name="Google Shape;110;p15"/>
          <p:cNvSpPr txBox="1"/>
          <p:nvPr/>
        </p:nvSpPr>
        <p:spPr bwMode="auto">
          <a:xfrm>
            <a:off x="933024" y="5541333"/>
            <a:ext cx="1417500" cy="49500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7 000</a:t>
            </a:r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</a:endParaRPr>
          </a:p>
        </p:txBody>
      </p:sp>
      <p:sp>
        <p:nvSpPr>
          <p:cNvPr id="12" name="Google Shape;110;p15"/>
          <p:cNvSpPr txBox="1"/>
          <p:nvPr/>
        </p:nvSpPr>
        <p:spPr bwMode="auto">
          <a:xfrm>
            <a:off x="3621000" y="4945093"/>
            <a:ext cx="990000" cy="41460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 lnSpcReduction="10000"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Navigo"/>
              </a:rPr>
              <a:t>1</a:t>
            </a:r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</a:endParaRPr>
          </a:p>
        </p:txBody>
      </p:sp>
      <p:sp>
        <p:nvSpPr>
          <p:cNvPr id="13" name="Google Shape;109;p15"/>
          <p:cNvSpPr txBox="1"/>
          <p:nvPr/>
        </p:nvSpPr>
        <p:spPr bwMode="auto">
          <a:xfrm>
            <a:off x="5147925" y="4893902"/>
            <a:ext cx="1575000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3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l" defTabSz="87782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несырьевого </a:t>
            </a:r>
            <a:b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</a:b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экспорта в год</a:t>
            </a:r>
            <a:endParaRPr kumimoji="0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avigo"/>
              <a:cs typeface="Navigo"/>
            </a:endParaRPr>
          </a:p>
        </p:txBody>
      </p:sp>
      <p:sp>
        <p:nvSpPr>
          <p:cNvPr id="14" name="Google Shape;61;p14"/>
          <p:cNvSpPr txBox="1"/>
          <p:nvPr/>
        </p:nvSpPr>
        <p:spPr bwMode="auto">
          <a:xfrm>
            <a:off x="4510858" y="4945093"/>
            <a:ext cx="933158" cy="32210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B503F"/>
                </a:solidFill>
                <a:latin typeface="Navigo"/>
                <a:ea typeface="Navigo"/>
                <a:cs typeface="Navigo"/>
              </a:defRPr>
            </a:lvl1pPr>
            <a:lvl2pPr marL="0" marR="0" indent="15430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30861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46291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61722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77152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92583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08013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23444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0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млрд</a:t>
            </a:r>
          </a:p>
          <a:p>
            <a:pPr marL="0" marR="0" lvl="0" indent="0" algn="l" defTabSz="410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долл.</a:t>
            </a:r>
          </a:p>
        </p:txBody>
      </p:sp>
      <p:sp>
        <p:nvSpPr>
          <p:cNvPr id="15" name="Google Shape;110;p15"/>
          <p:cNvSpPr txBox="1"/>
          <p:nvPr/>
        </p:nvSpPr>
        <p:spPr bwMode="auto">
          <a:xfrm>
            <a:off x="3655858" y="5526613"/>
            <a:ext cx="855000" cy="52902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2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155</a:t>
            </a:r>
            <a:endParaRPr kumimoji="0" sz="3000" b="1" i="0" u="none" strike="noStrike" kern="0" cap="none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</a:endParaRPr>
          </a:p>
        </p:txBody>
      </p:sp>
      <p:sp>
        <p:nvSpPr>
          <p:cNvPr id="16" name="Google Shape;109;p15"/>
          <p:cNvSpPr txBox="1"/>
          <p:nvPr/>
        </p:nvSpPr>
        <p:spPr bwMode="auto">
          <a:xfrm>
            <a:off x="5150505" y="5521504"/>
            <a:ext cx="2318525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3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l" defTabSz="87782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поступлений во все уровни бюджетов РФ </a:t>
            </a: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Navigo"/>
              </a:rPr>
              <a:t>(</a:t>
            </a: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до 2054 года</a:t>
            </a: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Navigo"/>
              </a:rPr>
              <a:t>)</a:t>
            </a:r>
            <a:endParaRPr kumimoji="0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avigo"/>
              <a:cs typeface="Navigo"/>
            </a:endParaRPr>
          </a:p>
        </p:txBody>
      </p:sp>
      <p:sp>
        <p:nvSpPr>
          <p:cNvPr id="17" name="Google Shape;61;p14"/>
          <p:cNvSpPr txBox="1"/>
          <p:nvPr/>
        </p:nvSpPr>
        <p:spPr bwMode="auto">
          <a:xfrm>
            <a:off x="4487763" y="5583827"/>
            <a:ext cx="765000" cy="25289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B503F"/>
                </a:solidFill>
                <a:latin typeface="Navigo"/>
                <a:ea typeface="Navigo"/>
                <a:cs typeface="Navigo"/>
              </a:defRPr>
            </a:lvl1pPr>
            <a:lvl2pPr marL="0" marR="0" indent="15430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30861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46291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61722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77152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92583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08013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23444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0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млрд руб.</a:t>
            </a:r>
          </a:p>
        </p:txBody>
      </p:sp>
      <p:sp>
        <p:nvSpPr>
          <p:cNvPr id="18" name="Google Shape;110;p15"/>
          <p:cNvSpPr txBox="1"/>
          <p:nvPr/>
        </p:nvSpPr>
        <p:spPr bwMode="auto">
          <a:xfrm>
            <a:off x="7671000" y="4897236"/>
            <a:ext cx="1215000" cy="48630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Navigo"/>
              </a:rPr>
              <a:t>+ </a:t>
            </a:r>
            <a:r>
              <a:rPr kumimoji="0" lang="ru-RU" sz="3000" b="1" i="0" u="none" strike="noStrike" kern="0" cap="none" spc="3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3</a:t>
            </a:r>
            <a:r>
              <a:rPr kumimoji="0" lang="ru-RU" sz="3000" b="1" i="0" u="none" strike="noStrike" kern="0" cap="none" spc="3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Navigo"/>
              </a:rPr>
              <a:t>%</a:t>
            </a:r>
            <a:endParaRPr kumimoji="0" sz="3000" b="1" i="0" u="none" strike="noStrike" kern="0" cap="none" spc="3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</a:endParaRPr>
          </a:p>
        </p:txBody>
      </p:sp>
      <p:sp>
        <p:nvSpPr>
          <p:cNvPr id="19" name="Google Shape;109;p15"/>
          <p:cNvSpPr txBox="1"/>
          <p:nvPr/>
        </p:nvSpPr>
        <p:spPr bwMode="auto">
          <a:xfrm>
            <a:off x="8757697" y="4917568"/>
            <a:ext cx="1689502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3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l" defTabSz="87782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ВРП Иркутской области</a:t>
            </a:r>
            <a:endParaRPr kumimoji="0" lang="ru-RU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</a:endParaRPr>
          </a:p>
        </p:txBody>
      </p:sp>
      <p:sp>
        <p:nvSpPr>
          <p:cNvPr id="20" name="Google Shape;110;p15"/>
          <p:cNvSpPr txBox="1"/>
          <p:nvPr/>
        </p:nvSpPr>
        <p:spPr bwMode="auto">
          <a:xfrm>
            <a:off x="7677534" y="5535576"/>
            <a:ext cx="969502" cy="47565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3 000</a:t>
            </a:r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</a:endParaRPr>
          </a:p>
        </p:txBody>
      </p:sp>
      <p:sp>
        <p:nvSpPr>
          <p:cNvPr id="21" name="Google Shape;109;p15"/>
          <p:cNvSpPr txBox="1"/>
          <p:nvPr/>
        </p:nvSpPr>
        <p:spPr bwMode="auto">
          <a:xfrm>
            <a:off x="8750579" y="5526613"/>
            <a:ext cx="1485000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defRPr sz="13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Navigo"/>
                <a:ea typeface="Navigo"/>
                <a:cs typeface="Navigo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l" defTabSz="87782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человек новый микрорайон </a:t>
            </a:r>
            <a:endParaRPr kumimoji="0" lang="ru-RU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</a:endParaRPr>
          </a:p>
        </p:txBody>
      </p:sp>
      <p:pic>
        <p:nvPicPr>
          <p:cNvPr id="22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86528" y="0"/>
            <a:ext cx="6305472" cy="706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10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14" y="478011"/>
            <a:ext cx="332486" cy="385989"/>
          </a:xfrm>
          <a:prstGeom prst="rect">
            <a:avLst/>
          </a:prstGeom>
        </p:spPr>
      </p:pic>
      <p:sp>
        <p:nvSpPr>
          <p:cNvPr id="10" name="Google Shape;61;p14"/>
          <p:cNvSpPr txBox="1">
            <a:spLocks/>
          </p:cNvSpPr>
          <p:nvPr/>
        </p:nvSpPr>
        <p:spPr>
          <a:xfrm>
            <a:off x="1419131" y="562887"/>
            <a:ext cx="5040000" cy="135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krobat Bold"/>
                <a:sym typeface="Navigo"/>
              </a:rPr>
              <a:t>ИРКУТСКИЙ ЗАВОД ПОЛИМЕРОВ</a:t>
            </a:r>
          </a:p>
        </p:txBody>
      </p:sp>
      <p:sp>
        <p:nvSpPr>
          <p:cNvPr id="54" name="Google Shape;110;p15"/>
          <p:cNvSpPr txBox="1"/>
          <p:nvPr/>
        </p:nvSpPr>
        <p:spPr>
          <a:xfrm>
            <a:off x="7941791" y="3875677"/>
            <a:ext cx="990000" cy="4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 lnSpcReduction="10000"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55" name="Google Shape;109;p15"/>
          <p:cNvSpPr txBox="1">
            <a:spLocks/>
          </p:cNvSpPr>
          <p:nvPr/>
        </p:nvSpPr>
        <p:spPr>
          <a:xfrm>
            <a:off x="9514185" y="3824486"/>
            <a:ext cx="1575000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4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  <a:sym typeface="Navigo"/>
            </a:endParaRPr>
          </a:p>
        </p:txBody>
      </p:sp>
      <p:sp>
        <p:nvSpPr>
          <p:cNvPr id="56" name="Google Shape;61;p14"/>
          <p:cNvSpPr txBox="1">
            <a:spLocks/>
          </p:cNvSpPr>
          <p:nvPr/>
        </p:nvSpPr>
        <p:spPr>
          <a:xfrm>
            <a:off x="8796034" y="3874225"/>
            <a:ext cx="933158" cy="32210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5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  <a:sym typeface="Navigo"/>
            </a:endParaRPr>
          </a:p>
        </p:txBody>
      </p:sp>
      <p:sp>
        <p:nvSpPr>
          <p:cNvPr id="57" name="Google Shape;110;p15"/>
          <p:cNvSpPr txBox="1"/>
          <p:nvPr/>
        </p:nvSpPr>
        <p:spPr>
          <a:xfrm>
            <a:off x="8149186" y="4457197"/>
            <a:ext cx="855000" cy="529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8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250</a:t>
            </a:r>
            <a:endParaRPr kumimoji="0" sz="3000" b="1" i="0" u="none" strike="noStrike" kern="8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58" name="Google Shape;109;p15"/>
          <p:cNvSpPr txBox="1">
            <a:spLocks/>
          </p:cNvSpPr>
          <p:nvPr/>
        </p:nvSpPr>
        <p:spPr>
          <a:xfrm>
            <a:off x="9676734" y="4467606"/>
            <a:ext cx="2318525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общий объем </a:t>
            </a:r>
            <a:b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</a:b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инвестиций</a:t>
            </a:r>
            <a:endParaRPr kumimoji="0" lang="ru-RU" sz="134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59" name="Google Shape;61;p14"/>
          <p:cNvSpPr txBox="1">
            <a:spLocks/>
          </p:cNvSpPr>
          <p:nvPr/>
        </p:nvSpPr>
        <p:spPr>
          <a:xfrm>
            <a:off x="9001512" y="4514411"/>
            <a:ext cx="765000" cy="25289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МЛРД.</a:t>
            </a:r>
            <a:endParaRPr kumimoji="0" lang="en-US" sz="1200" b="1" i="0" u="none" strike="noStrike" kern="0" cap="none" spc="5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  <a:sym typeface="Navigo"/>
            </a:endParaRPr>
          </a:p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РУБ.</a:t>
            </a:r>
          </a:p>
        </p:txBody>
      </p:sp>
      <p:sp>
        <p:nvSpPr>
          <p:cNvPr id="24" name="Google Shape;110;p15"/>
          <p:cNvSpPr txBox="1"/>
          <p:nvPr/>
        </p:nvSpPr>
        <p:spPr>
          <a:xfrm>
            <a:off x="8143660" y="5047825"/>
            <a:ext cx="869593" cy="529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1" i="0" u="none" strike="noStrike" kern="8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26" name="Google Shape;61;p14"/>
          <p:cNvSpPr txBox="1">
            <a:spLocks/>
          </p:cNvSpPr>
          <p:nvPr/>
        </p:nvSpPr>
        <p:spPr>
          <a:xfrm>
            <a:off x="9001512" y="5095934"/>
            <a:ext cx="660161" cy="41017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5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"/>
              <a:cs typeface="Navigo"/>
              <a:sym typeface="Navigo"/>
            </a:endParaRPr>
          </a:p>
        </p:txBody>
      </p:sp>
      <p:sp>
        <p:nvSpPr>
          <p:cNvPr id="27" name="Google Shape;61;p14"/>
          <p:cNvSpPr txBox="1">
            <a:spLocks/>
          </p:cNvSpPr>
          <p:nvPr/>
        </p:nvSpPr>
        <p:spPr>
          <a:xfrm>
            <a:off x="876847" y="1224976"/>
            <a:ext cx="5398306" cy="6491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Статус реализации</a:t>
            </a:r>
          </a:p>
        </p:txBody>
      </p:sp>
      <p:graphicFrame>
        <p:nvGraphicFramePr>
          <p:cNvPr id="33" name="Content Placeholder 354"/>
          <p:cNvGraphicFramePr>
            <a:graphicFrameLocks/>
          </p:cNvGraphicFramePr>
          <p:nvPr/>
        </p:nvGraphicFramePr>
        <p:xfrm>
          <a:off x="825746" y="3755210"/>
          <a:ext cx="6650892" cy="2573406"/>
        </p:xfrm>
        <a:graphic>
          <a:graphicData uri="http://schemas.openxmlformats.org/drawingml/2006/table">
            <a:tbl>
              <a:tblPr>
                <a:noFill/>
                <a:tableStyleId>{3C2FFA5D-87B4-456A-9821-1D502468CF0F}</a:tableStyleId>
              </a:tblPr>
              <a:tblGrid>
                <a:gridCol w="206971">
                  <a:extLst>
                    <a:ext uri="{9D8B030D-6E8A-4147-A177-3AD203B41FA5}">
                      <a16:colId xmlns:a16="http://schemas.microsoft.com/office/drawing/2014/main" val="1843488119"/>
                    </a:ext>
                  </a:extLst>
                </a:gridCol>
                <a:gridCol w="2710503">
                  <a:extLst>
                    <a:ext uri="{9D8B030D-6E8A-4147-A177-3AD203B41FA5}">
                      <a16:colId xmlns:a16="http://schemas.microsoft.com/office/drawing/2014/main" val="2728765743"/>
                    </a:ext>
                  </a:extLst>
                </a:gridCol>
                <a:gridCol w="145276">
                  <a:extLst>
                    <a:ext uri="{9D8B030D-6E8A-4147-A177-3AD203B41FA5}">
                      <a16:colId xmlns:a16="http://schemas.microsoft.com/office/drawing/2014/main" val="2757924121"/>
                    </a:ext>
                  </a:extLst>
                </a:gridCol>
                <a:gridCol w="145276">
                  <a:extLst>
                    <a:ext uri="{9D8B030D-6E8A-4147-A177-3AD203B41FA5}">
                      <a16:colId xmlns:a16="http://schemas.microsoft.com/office/drawing/2014/main" val="2660286050"/>
                    </a:ext>
                  </a:extLst>
                </a:gridCol>
                <a:gridCol w="145276">
                  <a:extLst>
                    <a:ext uri="{9D8B030D-6E8A-4147-A177-3AD203B41FA5}">
                      <a16:colId xmlns:a16="http://schemas.microsoft.com/office/drawing/2014/main" val="2849346505"/>
                    </a:ext>
                  </a:extLst>
                </a:gridCol>
                <a:gridCol w="145276">
                  <a:extLst>
                    <a:ext uri="{9D8B030D-6E8A-4147-A177-3AD203B41FA5}">
                      <a16:colId xmlns:a16="http://schemas.microsoft.com/office/drawing/2014/main" val="3632171304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3789267479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401153287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2750539046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683468519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887422231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1812118784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2837991711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2856267669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946182795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3640477703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3783172451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1086930220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649881151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945524741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747636376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75405721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1689210096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4125433326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991701799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284184530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2722563622"/>
                    </a:ext>
                  </a:extLst>
                </a:gridCol>
                <a:gridCol w="143287">
                  <a:extLst>
                    <a:ext uri="{9D8B030D-6E8A-4147-A177-3AD203B41FA5}">
                      <a16:colId xmlns:a16="http://schemas.microsoft.com/office/drawing/2014/main" val="2487676613"/>
                    </a:ext>
                  </a:extLst>
                </a:gridCol>
              </a:tblGrid>
              <a:tr h="3348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800" b="1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0" marR="0" marT="845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980275"/>
                  </a:ext>
                </a:extLst>
              </a:tr>
              <a:tr h="215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Подписание контрактов и ЛС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extLst>
                  <a:ext uri="{0D108BD9-81ED-4DB2-BD59-A6C34878D82A}">
                    <a16:rowId xmlns:a16="http://schemas.microsoft.com/office/drawing/2014/main" val="1778833543"/>
                  </a:ext>
                </a:extLst>
              </a:tr>
              <a:tr h="215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Базовый проект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extLst>
                  <a:ext uri="{0D108BD9-81ED-4DB2-BD59-A6C34878D82A}">
                    <a16:rowId xmlns:a16="http://schemas.microsoft.com/office/drawing/2014/main" val="1078753445"/>
                  </a:ext>
                </a:extLst>
              </a:tr>
              <a:tr h="215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Разработка проектной документации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extLst>
                  <a:ext uri="{0D108BD9-81ED-4DB2-BD59-A6C34878D82A}">
                    <a16:rowId xmlns:a16="http://schemas.microsoft.com/office/drawing/2014/main" val="1732094162"/>
                  </a:ext>
                </a:extLst>
              </a:tr>
              <a:tr h="215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Государственная экологическая экспертиза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extLst>
                  <a:ext uri="{0D108BD9-81ED-4DB2-BD59-A6C34878D82A}">
                    <a16:rowId xmlns:a16="http://schemas.microsoft.com/office/drawing/2014/main" val="655485440"/>
                  </a:ext>
                </a:extLst>
              </a:tr>
              <a:tr h="215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Главная государственная экспертиза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extLst>
                  <a:ext uri="{0D108BD9-81ED-4DB2-BD59-A6C34878D82A}">
                    <a16:rowId xmlns:a16="http://schemas.microsoft.com/office/drawing/2014/main" val="3172859502"/>
                  </a:ext>
                </a:extLst>
              </a:tr>
              <a:tr h="215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Рабочая документация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extLst>
                  <a:ext uri="{0D108BD9-81ED-4DB2-BD59-A6C34878D82A}">
                    <a16:rowId xmlns:a16="http://schemas.microsoft.com/office/drawing/2014/main" val="2202027882"/>
                  </a:ext>
                </a:extLst>
              </a:tr>
              <a:tr h="215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Поставка материалов и оборудования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extLst>
                  <a:ext uri="{0D108BD9-81ED-4DB2-BD59-A6C34878D82A}">
                    <a16:rowId xmlns:a16="http://schemas.microsoft.com/office/drawing/2014/main" val="1819521459"/>
                  </a:ext>
                </a:extLst>
              </a:tr>
              <a:tr h="215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Строительство и монтаж оборудования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highlight>
                          <a:srgbClr val="FFFF00"/>
                        </a:highlight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extLst>
                  <a:ext uri="{0D108BD9-81ED-4DB2-BD59-A6C34878D82A}">
                    <a16:rowId xmlns:a16="http://schemas.microsoft.com/office/drawing/2014/main" val="287166336"/>
                  </a:ext>
                </a:extLst>
              </a:tr>
              <a:tr h="215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Пуско-наладочные работы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extLst>
                  <a:ext uri="{0D108BD9-81ED-4DB2-BD59-A6C34878D82A}">
                    <a16:rowId xmlns:a16="http://schemas.microsoft.com/office/drawing/2014/main" val="3509735580"/>
                  </a:ext>
                </a:extLst>
              </a:tr>
              <a:tr h="2002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solidFill>
                            <a:schemeClr val="bg1"/>
                          </a:solidFill>
                          <a:effectLst/>
                          <a:latin typeface="Navigo" panose="020B0604020202020204" charset="0"/>
                          <a:cs typeface="Navigo" panose="020B0604020202020204" charset="0"/>
                        </a:rPr>
                        <a:t>Ввод в эксплуатацию</a:t>
                      </a:r>
                      <a:endParaRPr lang="ru-RU" sz="1000" b="0" i="0" u="none" strike="noStrike">
                        <a:solidFill>
                          <a:schemeClr val="bg1"/>
                        </a:solidFill>
                        <a:effectLst/>
                        <a:latin typeface="Navigo" panose="020B0604020202020204" charset="0"/>
                        <a:cs typeface="Navigo" panose="020B0604020202020204" charset="0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700" b="0" i="0" u="none" strike="noStrike">
                        <a:solidFill>
                          <a:schemeClr val="bg1"/>
                        </a:solidFill>
                        <a:effectLst/>
                        <a:latin typeface="Navigo Light" panose="02070503070706040303" pitchFamily="18" charset="-52"/>
                      </a:endParaRPr>
                    </a:p>
                  </a:txBody>
                  <a:tcPr marL="8450" marR="8450" marT="845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81061"/>
                  </a:ext>
                </a:extLst>
              </a:tr>
            </a:tbl>
          </a:graphicData>
        </a:graphic>
      </p:graphicFrame>
      <p:sp>
        <p:nvSpPr>
          <p:cNvPr id="38" name="Google Shape;62;p14"/>
          <p:cNvSpPr txBox="1">
            <a:spLocks/>
          </p:cNvSpPr>
          <p:nvPr/>
        </p:nvSpPr>
        <p:spPr>
          <a:xfrm>
            <a:off x="952194" y="3685787"/>
            <a:ext cx="2429700" cy="23462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График реализации проекта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flipV="1">
            <a:off x="4300826" y="3672128"/>
            <a:ext cx="0" cy="186811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4857037" y="3672128"/>
            <a:ext cx="0" cy="186811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5380826" y="3672128"/>
            <a:ext cx="0" cy="186811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5920826" y="3672128"/>
            <a:ext cx="0" cy="186811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V="1">
            <a:off x="6460826" y="3672128"/>
            <a:ext cx="0" cy="186811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7000826" y="3672128"/>
            <a:ext cx="0" cy="186811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3760826" y="3672128"/>
            <a:ext cx="0" cy="186811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Google Shape;62;p14"/>
          <p:cNvSpPr txBox="1">
            <a:spLocks/>
          </p:cNvSpPr>
          <p:nvPr/>
        </p:nvSpPr>
        <p:spPr>
          <a:xfrm>
            <a:off x="3765872" y="3684935"/>
            <a:ext cx="523790" cy="18159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758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B0604020202020204" charset="0"/>
                <a:cs typeface="Navigo" panose="020B0604020202020204" charset="0"/>
                <a:sym typeface="Navigo"/>
              </a:rPr>
              <a:t>2018</a:t>
            </a:r>
          </a:p>
        </p:txBody>
      </p:sp>
      <p:sp>
        <p:nvSpPr>
          <p:cNvPr id="64" name="Google Shape;62;p14"/>
          <p:cNvSpPr txBox="1">
            <a:spLocks/>
          </p:cNvSpPr>
          <p:nvPr/>
        </p:nvSpPr>
        <p:spPr>
          <a:xfrm>
            <a:off x="4300826" y="3682451"/>
            <a:ext cx="556874" cy="1661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758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B0604020202020204" charset="0"/>
                <a:cs typeface="Navigo" panose="020B0604020202020204" charset="0"/>
                <a:sym typeface="Navigo"/>
              </a:rPr>
              <a:t>2019</a:t>
            </a:r>
          </a:p>
        </p:txBody>
      </p:sp>
      <p:sp>
        <p:nvSpPr>
          <p:cNvPr id="65" name="Google Shape;62;p14"/>
          <p:cNvSpPr txBox="1">
            <a:spLocks/>
          </p:cNvSpPr>
          <p:nvPr/>
        </p:nvSpPr>
        <p:spPr>
          <a:xfrm>
            <a:off x="4849262" y="3680845"/>
            <a:ext cx="531564" cy="1661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758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B0604020202020204" charset="0"/>
                <a:cs typeface="Navigo" panose="020B0604020202020204" charset="0"/>
                <a:sym typeface="Navigo"/>
              </a:rPr>
              <a:t>2020</a:t>
            </a:r>
          </a:p>
        </p:txBody>
      </p:sp>
      <p:sp>
        <p:nvSpPr>
          <p:cNvPr id="66" name="Google Shape;62;p14"/>
          <p:cNvSpPr txBox="1">
            <a:spLocks/>
          </p:cNvSpPr>
          <p:nvPr/>
        </p:nvSpPr>
        <p:spPr>
          <a:xfrm>
            <a:off x="5385873" y="3680845"/>
            <a:ext cx="531564" cy="1661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758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B0604020202020204" charset="0"/>
                <a:cs typeface="Navigo" panose="020B0604020202020204" charset="0"/>
                <a:sym typeface="Navigo"/>
              </a:rPr>
              <a:t>2021</a:t>
            </a:r>
          </a:p>
        </p:txBody>
      </p:sp>
      <p:sp>
        <p:nvSpPr>
          <p:cNvPr id="67" name="Google Shape;62;p14"/>
          <p:cNvSpPr txBox="1">
            <a:spLocks/>
          </p:cNvSpPr>
          <p:nvPr/>
        </p:nvSpPr>
        <p:spPr>
          <a:xfrm>
            <a:off x="5927567" y="3672128"/>
            <a:ext cx="531564" cy="1661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758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B0604020202020204" charset="0"/>
                <a:cs typeface="Navigo" panose="020B0604020202020204" charset="0"/>
                <a:sym typeface="Navigo"/>
              </a:rPr>
              <a:t>2022</a:t>
            </a:r>
          </a:p>
        </p:txBody>
      </p:sp>
      <p:sp>
        <p:nvSpPr>
          <p:cNvPr id="68" name="Google Shape;62;p14"/>
          <p:cNvSpPr txBox="1">
            <a:spLocks/>
          </p:cNvSpPr>
          <p:nvPr/>
        </p:nvSpPr>
        <p:spPr>
          <a:xfrm>
            <a:off x="6465044" y="3678773"/>
            <a:ext cx="531564" cy="1661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758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B0604020202020204" charset="0"/>
                <a:cs typeface="Navigo" panose="020B0604020202020204" charset="0"/>
                <a:sym typeface="Navigo"/>
              </a:rPr>
              <a:t>2023</a:t>
            </a:r>
          </a:p>
        </p:txBody>
      </p:sp>
      <p:sp>
        <p:nvSpPr>
          <p:cNvPr id="69" name="Google Shape;62;p14"/>
          <p:cNvSpPr txBox="1">
            <a:spLocks/>
          </p:cNvSpPr>
          <p:nvPr/>
        </p:nvSpPr>
        <p:spPr>
          <a:xfrm>
            <a:off x="7020222" y="3682451"/>
            <a:ext cx="531564" cy="16616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758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 panose="020B0604020202020204" charset="0"/>
                <a:cs typeface="Navigo" panose="020B0604020202020204" charset="0"/>
                <a:sym typeface="Navigo"/>
              </a:rPr>
              <a:t>2024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036" y="-11811"/>
            <a:ext cx="6254965" cy="4247279"/>
          </a:xfrm>
          <a:prstGeom prst="rect">
            <a:avLst/>
          </a:prstGeom>
        </p:spPr>
      </p:pic>
      <p:sp>
        <p:nvSpPr>
          <p:cNvPr id="29" name="Google Shape;62;p14"/>
          <p:cNvSpPr txBox="1">
            <a:spLocks/>
          </p:cNvSpPr>
          <p:nvPr/>
        </p:nvSpPr>
        <p:spPr>
          <a:xfrm>
            <a:off x="876847" y="2248389"/>
            <a:ext cx="6794909" cy="84473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•</a:t>
            </a:r>
            <a:r>
              <a:rPr kumimoji="0" lang="ru-RU" sz="134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  </a:t>
            </a:r>
            <a:r>
              <a:rPr kumimoji="0" lang="ru-RU" sz="134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Более 200 га </a:t>
            </a: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- общая площадь застройки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•  В</a:t>
            </a:r>
            <a:r>
              <a:rPr kumimoji="0" lang="ru-RU" sz="134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ыполнен</a:t>
            </a:r>
            <a:r>
              <a:rPr kumimoji="0" lang="ru-RU" sz="134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 монтаж </a:t>
            </a: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крупногабаритного оборудования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•</a:t>
            </a:r>
            <a:r>
              <a:rPr kumimoji="0" lang="en-US" sz="134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  </a:t>
            </a:r>
            <a:r>
              <a:rPr kumimoji="0" lang="ru-RU" sz="134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Продолжается обвязка </a:t>
            </a: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 panose="020B0604020202020204" charset="0"/>
                <a:sym typeface="Navigo"/>
              </a:rPr>
              <a:t>агрегатов металлоконструкциями.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4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 Light" panose="02070503070706040303" pitchFamily="18" charset="-52"/>
              <a:cs typeface="Navigo" panose="020B0604020202020204" charset="0"/>
              <a:sym typeface="Navigo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220299A-AC99-49C4-8055-6E697427C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6240" y="5273696"/>
            <a:ext cx="839640" cy="826377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3619AC7-D1E3-4B93-ADC2-81796F92282C}"/>
              </a:ext>
            </a:extLst>
          </p:cNvPr>
          <p:cNvSpPr/>
          <p:nvPr/>
        </p:nvSpPr>
        <p:spPr>
          <a:xfrm>
            <a:off x="9269579" y="5332411"/>
            <a:ext cx="1869451" cy="708947"/>
          </a:xfrm>
          <a:prstGeom prst="rect">
            <a:avLst/>
          </a:prstGeom>
        </p:spPr>
        <p:txBody>
          <a:bodyPr lIns="0" tIns="0" rIns="0" bIns="0"/>
          <a:lstStyle/>
          <a:p>
            <a:pPr defTabSz="877823"/>
            <a:r>
              <a:rPr lang="en-US" sz="1400" kern="0">
                <a:solidFill>
                  <a:schemeClr val="bg1"/>
                </a:solidFill>
                <a:latin typeface="Akrobat" panose="00000600000000000000" pitchFamily="2" charset="-52"/>
              </a:rPr>
              <a:t>Discovery </a:t>
            </a:r>
            <a:r>
              <a:rPr lang="ru-RU" sz="1400" kern="0">
                <a:solidFill>
                  <a:schemeClr val="bg1"/>
                </a:solidFill>
                <a:latin typeface="Akrobat" panose="00000600000000000000" pitchFamily="2" charset="-52"/>
              </a:rPr>
              <a:t>о строительстве</a:t>
            </a:r>
          </a:p>
          <a:p>
            <a:pPr defTabSz="877823"/>
            <a:r>
              <a:rPr lang="ru-RU" sz="1400" kern="0">
                <a:solidFill>
                  <a:schemeClr val="bg1"/>
                </a:solidFill>
                <a:latin typeface="Akrobat" panose="00000600000000000000" pitchFamily="2" charset="-52"/>
              </a:rPr>
              <a:t>Иркутского завода</a:t>
            </a:r>
          </a:p>
          <a:p>
            <a:pPr defTabSz="877823"/>
            <a:r>
              <a:rPr lang="ru-RU" sz="1400" kern="0">
                <a:solidFill>
                  <a:schemeClr val="bg1"/>
                </a:solidFill>
                <a:latin typeface="Akrobat" panose="00000600000000000000" pitchFamily="2" charset="-52"/>
              </a:rPr>
              <a:t>полимеров</a:t>
            </a:r>
          </a:p>
        </p:txBody>
      </p:sp>
    </p:spTree>
    <p:extLst>
      <p:ext uri="{BB962C8B-B14F-4D97-AF65-F5344CB8AC3E}">
        <p14:creationId xmlns:p14="http://schemas.microsoft.com/office/powerpoint/2010/main" val="100435310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4BA1ADB-6B8E-4169-8CE4-4150ECAEE365}"/>
              </a:ext>
            </a:extLst>
          </p:cNvPr>
          <p:cNvSpPr/>
          <p:nvPr/>
        </p:nvSpPr>
        <p:spPr>
          <a:xfrm>
            <a:off x="0" y="0"/>
            <a:ext cx="12209786" cy="6858000"/>
          </a:xfrm>
          <a:prstGeom prst="rect">
            <a:avLst/>
          </a:prstGeom>
          <a:solidFill>
            <a:schemeClr val="tx1">
              <a:alpha val="3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F46C869-02D1-4DE0-BC81-F5ED643DF09A}"/>
              </a:ext>
            </a:extLst>
          </p:cNvPr>
          <p:cNvSpPr/>
          <p:nvPr/>
        </p:nvSpPr>
        <p:spPr>
          <a:xfrm>
            <a:off x="11081105" y="5382606"/>
            <a:ext cx="539395" cy="30705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18511BF1-E2BE-4A72-8FAB-66DB7BC8D219}"/>
              </a:ext>
            </a:extLst>
          </p:cNvPr>
          <p:cNvSpPr/>
          <p:nvPr/>
        </p:nvSpPr>
        <p:spPr>
          <a:xfrm>
            <a:off x="7933388" y="5385492"/>
            <a:ext cx="3016783" cy="30705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469B83C0-3D76-4DF9-A8E4-9728435016D5}"/>
              </a:ext>
            </a:extLst>
          </p:cNvPr>
          <p:cNvSpPr/>
          <p:nvPr/>
        </p:nvSpPr>
        <p:spPr>
          <a:xfrm>
            <a:off x="6993802" y="5382606"/>
            <a:ext cx="808652" cy="30705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Google Shape;61;p14"/>
          <p:cNvSpPr txBox="1">
            <a:spLocks/>
          </p:cNvSpPr>
          <p:nvPr/>
        </p:nvSpPr>
        <p:spPr>
          <a:xfrm>
            <a:off x="876001" y="1225207"/>
            <a:ext cx="8439449" cy="64911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Социальная ответственность</a:t>
            </a:r>
          </a:p>
        </p:txBody>
      </p:sp>
      <p:sp>
        <p:nvSpPr>
          <p:cNvPr id="217" name="Google Shape;110;p15"/>
          <p:cNvSpPr txBox="1"/>
          <p:nvPr/>
        </p:nvSpPr>
        <p:spPr>
          <a:xfrm>
            <a:off x="892038" y="2064134"/>
            <a:ext cx="855000" cy="529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800" cap="none" spc="2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15</a:t>
            </a:r>
            <a:endParaRPr kumimoji="0" sz="3000" b="1" i="0" u="none" strike="noStrike" kern="800" cap="none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218" name="Google Shape;109;p15"/>
          <p:cNvSpPr txBox="1">
            <a:spLocks/>
          </p:cNvSpPr>
          <p:nvPr/>
        </p:nvSpPr>
        <p:spPr>
          <a:xfrm>
            <a:off x="2091250" y="2078075"/>
            <a:ext cx="3638064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инвестиции </a:t>
            </a:r>
            <a:b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</a:b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в строительство </a:t>
            </a:r>
            <a:r>
              <a:rPr kumimoji="0" lang="ru-RU" sz="1344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микр</a:t>
            </a: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-на</a:t>
            </a:r>
            <a:endParaRPr kumimoji="0" lang="ru-RU" sz="134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219" name="Google Shape;61;p14"/>
          <p:cNvSpPr txBox="1">
            <a:spLocks/>
          </p:cNvSpPr>
          <p:nvPr/>
        </p:nvSpPr>
        <p:spPr>
          <a:xfrm>
            <a:off x="1428508" y="2111822"/>
            <a:ext cx="643366" cy="3421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МЛРД. РУБ.</a:t>
            </a:r>
          </a:p>
        </p:txBody>
      </p:sp>
      <p:sp>
        <p:nvSpPr>
          <p:cNvPr id="220" name="Google Shape;62;p14"/>
          <p:cNvSpPr txBox="1">
            <a:spLocks/>
          </p:cNvSpPr>
          <p:nvPr/>
        </p:nvSpPr>
        <p:spPr>
          <a:xfrm>
            <a:off x="5364425" y="3396217"/>
            <a:ext cx="3331436" cy="155139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\Школа и два детских сада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\Современный жилой микрорайон 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</a:t>
            </a:r>
            <a:r>
              <a:rPr kumimoji="0" lang="ru-RU" sz="1100" b="0" i="0" u="none" strike="noStrike" kern="12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  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Объекты здравоохранения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ФОК и культурно-досуговый центр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Коммунальная и инженерная инфраструктура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Полигон ТКО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-5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 Light" panose="02070503070706040303" pitchFamily="18" charset="-52"/>
              <a:cs typeface="Navigo"/>
              <a:sym typeface="Navigo"/>
            </a:endParaRPr>
          </a:p>
        </p:txBody>
      </p:sp>
      <p:sp>
        <p:nvSpPr>
          <p:cNvPr id="221" name="Google Shape;62;p14"/>
          <p:cNvSpPr txBox="1">
            <a:spLocks/>
          </p:cNvSpPr>
          <p:nvPr/>
        </p:nvSpPr>
        <p:spPr>
          <a:xfrm>
            <a:off x="5364425" y="2844345"/>
            <a:ext cx="5217386" cy="19963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Medium" panose="02070503070706040303" pitchFamily="18" charset="-52"/>
                <a:cs typeface="Navigo"/>
                <a:sym typeface="Navigo"/>
              </a:rPr>
              <a:t>Ввод социально-значимых объектов </a:t>
            </a:r>
            <a:b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Medium" panose="02070503070706040303" pitchFamily="18" charset="-52"/>
                <a:cs typeface="Navigo"/>
                <a:sym typeface="Navigo"/>
              </a:rPr>
            </a:b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Medium" panose="02070503070706040303" pitchFamily="18" charset="-52"/>
                <a:cs typeface="Navigo"/>
                <a:sym typeface="Navigo"/>
              </a:rPr>
              <a:t>и инфраструктуры:</a:t>
            </a:r>
          </a:p>
        </p:txBody>
      </p:sp>
      <p:sp>
        <p:nvSpPr>
          <p:cNvPr id="222" name="Google Shape;62;p14"/>
          <p:cNvSpPr txBox="1">
            <a:spLocks/>
          </p:cNvSpPr>
          <p:nvPr/>
        </p:nvSpPr>
        <p:spPr>
          <a:xfrm>
            <a:off x="892038" y="3399949"/>
            <a:ext cx="5000762" cy="234442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\Проведен аукцион КРТ территории </a:t>
            </a:r>
            <a:b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</a:b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    Микрорайона, утверждены ППТ и ПМТ.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</a:t>
            </a:r>
            <a:r>
              <a:rPr kumimoji="0" lang="ru-RU" sz="1100" b="0" i="0" u="none" strike="noStrike" kern="12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 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На территории Микрорайона выполнено </a:t>
            </a:r>
            <a:b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</a:b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    археологическое обследование, ИКЭ, КИИ.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Начало экспертизы стадии «Проектная документация» МКД.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Получены положительные заключения госэкспертизы ПСД </a:t>
            </a:r>
            <a:b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</a:b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    на Подстанцию, Котельную и КОС.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Ведутся камеральные работы по увеличению мощности </a:t>
            </a:r>
            <a:b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</a:b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    Водозабора, подготавливаются материалы для</a:t>
            </a:r>
            <a:b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</a:b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    осуществления его модернизации.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•  </a:t>
            </a:r>
            <a:r>
              <a:rPr kumimoji="0" lang="ru-RU" sz="11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Light" panose="02070503070706040303" pitchFamily="18" charset="-52"/>
                <a:cs typeface="Navigo"/>
                <a:sym typeface="Navigo"/>
              </a:rPr>
              <a:t>Начинается проектирование социальных объектов.</a:t>
            </a: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-5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 Light" panose="02070503070706040303" pitchFamily="18" charset="-52"/>
              <a:cs typeface="Navigo"/>
              <a:sym typeface="Navigo"/>
            </a:endParaRP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-5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 Light" panose="02070503070706040303" pitchFamily="18" charset="-52"/>
              <a:cs typeface="Navigo"/>
              <a:sym typeface="Navigo"/>
            </a:endParaRPr>
          </a:p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0" cap="none" spc="-5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 Light" panose="02070503070706040303" pitchFamily="18" charset="-52"/>
              <a:cs typeface="Navigo"/>
              <a:sym typeface="Navigo"/>
            </a:endParaRPr>
          </a:p>
        </p:txBody>
      </p:sp>
      <p:sp>
        <p:nvSpPr>
          <p:cNvPr id="223" name="Google Shape;62;p14"/>
          <p:cNvSpPr txBox="1">
            <a:spLocks/>
          </p:cNvSpPr>
          <p:nvPr/>
        </p:nvSpPr>
        <p:spPr>
          <a:xfrm>
            <a:off x="983432" y="2871394"/>
            <a:ext cx="3598135" cy="19963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758951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2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758951" rtl="0" eaLnBrk="1" fontAlgn="auto" latinLnBrk="0" hangingPunct="1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40">
                <a:solidFill>
                  <a:srgbClr val="FFFFFF"/>
                </a:solidFill>
                <a:latin typeface="Navigo Medium" panose="02070503070706040303" pitchFamily="18" charset="-52"/>
              </a:rPr>
              <a:t>Р</a:t>
            </a:r>
            <a: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Medium" panose="02070503070706040303" pitchFamily="18" charset="-52"/>
                <a:cs typeface="Navigo"/>
                <a:sym typeface="Navigo"/>
              </a:rPr>
              <a:t>еализация проекта: </a:t>
            </a:r>
            <a:br>
              <a:rPr kumimoji="0" lang="ru-RU" sz="134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 Medium" panose="02070503070706040303" pitchFamily="18" charset="-52"/>
                <a:cs typeface="Navigo"/>
                <a:sym typeface="Navigo"/>
              </a:rPr>
            </a:br>
            <a:endParaRPr kumimoji="0" lang="ru-RU" sz="134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avigo Medium" panose="02070503070706040303" pitchFamily="18" charset="-52"/>
              <a:cs typeface="Navigo"/>
              <a:sym typeface="Navigo"/>
            </a:endParaRPr>
          </a:p>
        </p:txBody>
      </p:sp>
      <p:sp>
        <p:nvSpPr>
          <p:cNvPr id="23" name="Google Shape;110;p15">
            <a:extLst>
              <a:ext uri="{FF2B5EF4-FFF2-40B4-BE49-F238E27FC236}">
                <a16:creationId xmlns:a16="http://schemas.microsoft.com/office/drawing/2014/main" id="{373ABBCC-4AE0-472E-80EB-B20875088359}"/>
              </a:ext>
            </a:extLst>
          </p:cNvPr>
          <p:cNvSpPr txBox="1"/>
          <p:nvPr/>
        </p:nvSpPr>
        <p:spPr>
          <a:xfrm>
            <a:off x="5343556" y="2054609"/>
            <a:ext cx="1747789" cy="529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0" tIns="0" rIns="0" bIns="0">
            <a:normAutofit/>
          </a:bodyPr>
          <a:lstStyle>
            <a:lvl1pPr algn="ctr">
              <a:defRPr sz="7500" b="1">
                <a:solidFill>
                  <a:srgbClr val="2B5E4A"/>
                </a:solidFill>
                <a:latin typeface="Navigo"/>
                <a:ea typeface="Navigo"/>
                <a:cs typeface="Navigo"/>
                <a:sym typeface="Navigo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8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Navigo"/>
                <a:sym typeface="Navigo"/>
              </a:rPr>
              <a:t>3000</a:t>
            </a:r>
            <a:endParaRPr kumimoji="0" sz="3000" b="1" i="0" u="none" strike="noStrike" kern="8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24" name="Google Shape;109;p15">
            <a:extLst>
              <a:ext uri="{FF2B5EF4-FFF2-40B4-BE49-F238E27FC236}">
                <a16:creationId xmlns:a16="http://schemas.microsoft.com/office/drawing/2014/main" id="{D81AC113-17FE-43A1-B773-7063DE233C48}"/>
              </a:ext>
            </a:extLst>
          </p:cNvPr>
          <p:cNvSpPr txBox="1">
            <a:spLocks/>
          </p:cNvSpPr>
          <p:nvPr/>
        </p:nvSpPr>
        <p:spPr>
          <a:xfrm>
            <a:off x="6308767" y="2078075"/>
            <a:ext cx="1747789" cy="37586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877823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4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60007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0011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0015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0018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00225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00263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00300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700338" marR="0" indent="-300038" algn="l" defTabSz="410765" rtl="0" latinLnBrk="0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16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сотрудников завода </a:t>
            </a:r>
          </a:p>
          <a:p>
            <a:pPr marL="0" marR="0" lvl="0" indent="0" algn="l" defTabSz="8778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4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и их семей</a:t>
            </a:r>
            <a:endParaRPr kumimoji="0" lang="ru-RU" sz="134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Navigo"/>
              <a:sym typeface="Navigo"/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1F094AF7-1A46-4201-9EB6-485FDAD80209}"/>
              </a:ext>
            </a:extLst>
          </p:cNvPr>
          <p:cNvSpPr/>
          <p:nvPr/>
        </p:nvSpPr>
        <p:spPr>
          <a:xfrm>
            <a:off x="4464952" y="2038790"/>
            <a:ext cx="668091" cy="529028"/>
          </a:xfrm>
          <a:prstGeom prst="rightArrow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sp>
        <p:nvSpPr>
          <p:cNvPr id="29" name="Google Shape;61;p14">
            <a:extLst>
              <a:ext uri="{FF2B5EF4-FFF2-40B4-BE49-F238E27FC236}">
                <a16:creationId xmlns:a16="http://schemas.microsoft.com/office/drawing/2014/main" id="{7181CE19-6F10-425A-98F6-4B0854CB1941}"/>
              </a:ext>
            </a:extLst>
          </p:cNvPr>
          <p:cNvSpPr txBox="1">
            <a:spLocks/>
          </p:cNvSpPr>
          <p:nvPr/>
        </p:nvSpPr>
        <p:spPr>
          <a:xfrm>
            <a:off x="4418976" y="2215205"/>
            <a:ext cx="643366" cy="34211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ctr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50" normalizeH="0" baseline="0" noProof="0">
              <a:ln>
                <a:noFill/>
              </a:ln>
              <a:solidFill>
                <a:srgbClr val="0B583C"/>
              </a:solidFill>
              <a:effectLst/>
              <a:uLnTx/>
              <a:uFillTx/>
              <a:latin typeface="Navigo"/>
              <a:cs typeface="Navigo"/>
              <a:sym typeface="Navigo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2965EDF-79CA-4A47-B2E6-0FB6E44B8C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14" y="478011"/>
            <a:ext cx="332486" cy="385989"/>
          </a:xfrm>
          <a:prstGeom prst="rect">
            <a:avLst/>
          </a:prstGeom>
        </p:spPr>
      </p:pic>
      <p:sp>
        <p:nvSpPr>
          <p:cNvPr id="33" name="Google Shape;61;p14">
            <a:extLst>
              <a:ext uri="{FF2B5EF4-FFF2-40B4-BE49-F238E27FC236}">
                <a16:creationId xmlns:a16="http://schemas.microsoft.com/office/drawing/2014/main" id="{02273194-DDCB-4FB9-8E9E-9E65D2645899}"/>
              </a:ext>
            </a:extLst>
          </p:cNvPr>
          <p:cNvSpPr txBox="1">
            <a:spLocks/>
          </p:cNvSpPr>
          <p:nvPr/>
        </p:nvSpPr>
        <p:spPr>
          <a:xfrm>
            <a:off x="1506000" y="632987"/>
            <a:ext cx="5040000" cy="13500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krobat Bold"/>
                <a:sym typeface="Navigo"/>
              </a:rPr>
              <a:t>ИРКУТСКИЙ ЗАВОД ПОЛИМЕРОВ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DF92ABA-3EC2-460F-BEF5-DE542649F15C}"/>
              </a:ext>
            </a:extLst>
          </p:cNvPr>
          <p:cNvSpPr/>
          <p:nvPr/>
        </p:nvSpPr>
        <p:spPr>
          <a:xfrm>
            <a:off x="5364425" y="5382606"/>
            <a:ext cx="1498442" cy="30705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2916" tIns="52916" rIns="52916" bIns="52916" numCol="1" spcCol="38100" rtlCol="0" anchor="ctr">
            <a:spAutoFit/>
          </a:bodyPr>
          <a:lstStyle/>
          <a:p>
            <a:pPr marL="0" marR="0" lvl="0" indent="0" algn="ctr" defTabSz="60854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Helvetica Neue Medium"/>
            </a:endParaRPr>
          </a:p>
        </p:txBody>
      </p:sp>
      <p:sp>
        <p:nvSpPr>
          <p:cNvPr id="224" name="Google Shape;61;p14"/>
          <p:cNvSpPr txBox="1">
            <a:spLocks/>
          </p:cNvSpPr>
          <p:nvPr/>
        </p:nvSpPr>
        <p:spPr>
          <a:xfrm>
            <a:off x="5444996" y="5450525"/>
            <a:ext cx="1736120" cy="30705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0B583C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ДЕТСКИЕ САДЫ</a:t>
            </a:r>
          </a:p>
        </p:txBody>
      </p:sp>
      <p:sp>
        <p:nvSpPr>
          <p:cNvPr id="225" name="Google Shape;61;p14"/>
          <p:cNvSpPr txBox="1">
            <a:spLocks/>
          </p:cNvSpPr>
          <p:nvPr/>
        </p:nvSpPr>
        <p:spPr>
          <a:xfrm>
            <a:off x="7079218" y="5444636"/>
            <a:ext cx="1228716" cy="30705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0B583C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ШКОЛА</a:t>
            </a:r>
          </a:p>
        </p:txBody>
      </p:sp>
      <p:sp>
        <p:nvSpPr>
          <p:cNvPr id="21" name="Google Shape;61;p14">
            <a:extLst>
              <a:ext uri="{FF2B5EF4-FFF2-40B4-BE49-F238E27FC236}">
                <a16:creationId xmlns:a16="http://schemas.microsoft.com/office/drawing/2014/main" id="{E4C108F5-483C-46B9-AF2A-3B947878582A}"/>
              </a:ext>
            </a:extLst>
          </p:cNvPr>
          <p:cNvSpPr txBox="1">
            <a:spLocks/>
          </p:cNvSpPr>
          <p:nvPr/>
        </p:nvSpPr>
        <p:spPr>
          <a:xfrm>
            <a:off x="8049285" y="5444636"/>
            <a:ext cx="2900887" cy="27760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0B583C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КУЛЬТУРНО-ДОСУГОВЫЙ ЦЕНТР</a:t>
            </a:r>
          </a:p>
        </p:txBody>
      </p:sp>
      <p:sp>
        <p:nvSpPr>
          <p:cNvPr id="22" name="Google Shape;61;p14">
            <a:extLst>
              <a:ext uri="{FF2B5EF4-FFF2-40B4-BE49-F238E27FC236}">
                <a16:creationId xmlns:a16="http://schemas.microsoft.com/office/drawing/2014/main" id="{979E8704-4F74-467D-9D1D-B1D41DE01DF8}"/>
              </a:ext>
            </a:extLst>
          </p:cNvPr>
          <p:cNvSpPr txBox="1">
            <a:spLocks/>
          </p:cNvSpPr>
          <p:nvPr/>
        </p:nvSpPr>
        <p:spPr>
          <a:xfrm>
            <a:off x="11149687" y="5437015"/>
            <a:ext cx="2900887" cy="27760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u="none" strike="noStrike" cap="none" spc="0" baseline="0">
                <a:ln>
                  <a:noFill/>
                </a:ln>
                <a:solidFill>
                  <a:srgbClr val="0B503F"/>
                </a:solidFill>
                <a:uFillTx/>
                <a:latin typeface="Navigo"/>
                <a:ea typeface="Navigo"/>
                <a:cs typeface="Navigo"/>
                <a:sym typeface="Navigo"/>
              </a:defRPr>
            </a:lvl1pPr>
            <a:lvl2pPr marL="0" marR="0" indent="15430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30861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46291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61722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77152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92583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1080135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123444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53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50" normalizeH="0" baseline="0" noProof="0">
                <a:ln>
                  <a:noFill/>
                </a:ln>
                <a:solidFill>
                  <a:srgbClr val="0B583C"/>
                </a:solidFill>
                <a:effectLst/>
                <a:uLnTx/>
                <a:uFillTx/>
                <a:latin typeface="Navigo"/>
                <a:cs typeface="Navigo"/>
                <a:sym typeface="Navigo"/>
              </a:rPr>
              <a:t>ФОК</a:t>
            </a:r>
          </a:p>
        </p:txBody>
      </p:sp>
    </p:spTree>
    <p:extLst>
      <p:ext uri="{BB962C8B-B14F-4D97-AF65-F5344CB8AC3E}">
        <p14:creationId xmlns:p14="http://schemas.microsoft.com/office/powerpoint/2010/main" val="200361992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C496D7D-9A84-0B2E-0B1D-B4730CDD5FAA}"/>
              </a:ext>
            </a:extLst>
          </p:cNvPr>
          <p:cNvSpPr/>
          <p:nvPr/>
        </p:nvSpPr>
        <p:spPr>
          <a:xfrm rot="5400000">
            <a:off x="6788806" y="1513652"/>
            <a:ext cx="6858001" cy="3852845"/>
          </a:xfrm>
          <a:prstGeom prst="rect">
            <a:avLst/>
          </a:prstGeom>
          <a:solidFill>
            <a:srgbClr val="2B5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D47620-3ACB-482E-8006-B93A74A20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57274" flipH="1">
            <a:off x="9974879" y="50861"/>
            <a:ext cx="2325534" cy="280912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22697" y="246292"/>
            <a:ext cx="72217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pitchFamily="2" charset="-52"/>
                <a:ea typeface="+mn-ea"/>
                <a:cs typeface="+mn-cs"/>
              </a:rPr>
              <a:t>УПРАВЛЕНИЕ КАДРОВЫМ ПОТЕНЦИАЛОМ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krobat Bold" panose="00000800000000000000" pitchFamily="2" charset="-52"/>
                <a:ea typeface="+mn-ea"/>
                <a:cs typeface="+mn-cs"/>
              </a:rPr>
              <a:t>КОЛИЧЕСТВО</a:t>
            </a:r>
            <a:endParaRPr kumimoji="0" lang="en-US" sz="240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krobat Bold" panose="00000800000000000000" pitchFamily="2" charset="-52"/>
              <a:ea typeface="+mn-ea"/>
              <a:cs typeface="+mn-cs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D2045B5-F3E0-26E4-DB95-02E899B46796}"/>
              </a:ext>
            </a:extLst>
          </p:cNvPr>
          <p:cNvCxnSpPr>
            <a:cxnSpLocks/>
            <a:endCxn id="23" idx="3"/>
          </p:cNvCxnSpPr>
          <p:nvPr/>
        </p:nvCxnSpPr>
        <p:spPr>
          <a:xfrm flipV="1">
            <a:off x="466126" y="4499502"/>
            <a:ext cx="7030584" cy="49831"/>
          </a:xfrm>
          <a:prstGeom prst="line">
            <a:avLst/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C7C0BBD-A6E3-6FB0-B55E-F72945A8E7E8}"/>
              </a:ext>
            </a:extLst>
          </p:cNvPr>
          <p:cNvCxnSpPr/>
          <p:nvPr/>
        </p:nvCxnSpPr>
        <p:spPr>
          <a:xfrm flipH="1">
            <a:off x="4017247" y="3665665"/>
            <a:ext cx="1" cy="426271"/>
          </a:xfrm>
          <a:prstGeom prst="line">
            <a:avLst/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1FFE403-371D-417F-66DA-D2C7E2B7D48E}"/>
              </a:ext>
            </a:extLst>
          </p:cNvPr>
          <p:cNvCxnSpPr/>
          <p:nvPr/>
        </p:nvCxnSpPr>
        <p:spPr>
          <a:xfrm flipH="1">
            <a:off x="5605997" y="3686516"/>
            <a:ext cx="1" cy="426271"/>
          </a:xfrm>
          <a:prstGeom prst="line">
            <a:avLst/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>
            <a:extLst>
              <a:ext uri="{FF2B5EF4-FFF2-40B4-BE49-F238E27FC236}">
                <a16:creationId xmlns:a16="http://schemas.microsoft.com/office/drawing/2014/main" id="{168F79AD-76C1-73AB-7338-50E008B0C6FF}"/>
              </a:ext>
            </a:extLst>
          </p:cNvPr>
          <p:cNvSpPr/>
          <p:nvPr/>
        </p:nvSpPr>
        <p:spPr>
          <a:xfrm>
            <a:off x="466126" y="4171960"/>
            <a:ext cx="754743" cy="754743"/>
          </a:xfrm>
          <a:prstGeom prst="ellipse">
            <a:avLst/>
          </a:prstGeom>
          <a:solidFill>
            <a:srgbClr val="2B5E4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Google Shape;109;p15">
            <a:extLst>
              <a:ext uri="{FF2B5EF4-FFF2-40B4-BE49-F238E27FC236}">
                <a16:creationId xmlns:a16="http://schemas.microsoft.com/office/drawing/2014/main" id="{53440CB3-EA09-59F4-B548-53D52FB70C2A}"/>
              </a:ext>
            </a:extLst>
          </p:cNvPr>
          <p:cNvSpPr txBox="1"/>
          <p:nvPr/>
        </p:nvSpPr>
        <p:spPr bwMode="auto">
          <a:xfrm>
            <a:off x="540284" y="4345613"/>
            <a:ext cx="6064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>
                <a:latin typeface="Akrobat" panose="00000600000000000000" pitchFamily="2" charset="-52"/>
                <a:cs typeface="Arial" panose="020B0604020202020204" pitchFamily="34" charset="0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0000600000000000000" pitchFamily="2" charset="-52"/>
                <a:ea typeface="+mn-ea"/>
                <a:cs typeface="Arial" panose="020B0604020202020204" pitchFamily="34" charset="0"/>
              </a:rPr>
              <a:t>2023</a:t>
            </a:r>
            <a:endParaRPr kumimoji="0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robat" panose="00000600000000000000" pitchFamily="2" charset="-52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581F53CB-E6E1-CE4C-E992-ED31D3E925D5}"/>
              </a:ext>
            </a:extLst>
          </p:cNvPr>
          <p:cNvSpPr/>
          <p:nvPr/>
        </p:nvSpPr>
        <p:spPr>
          <a:xfrm>
            <a:off x="2053626" y="4171960"/>
            <a:ext cx="754743" cy="754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2B5E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Google Shape;109;p15">
            <a:extLst>
              <a:ext uri="{FF2B5EF4-FFF2-40B4-BE49-F238E27FC236}">
                <a16:creationId xmlns:a16="http://schemas.microsoft.com/office/drawing/2014/main" id="{42FEA0A5-F437-AF44-3A1A-C9622FBF59B0}"/>
              </a:ext>
            </a:extLst>
          </p:cNvPr>
          <p:cNvSpPr txBox="1"/>
          <p:nvPr/>
        </p:nvSpPr>
        <p:spPr bwMode="auto">
          <a:xfrm>
            <a:off x="2127784" y="4345613"/>
            <a:ext cx="6064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>
                <a:latin typeface="Akrobat" panose="00000600000000000000" pitchFamily="2" charset="-52"/>
                <a:cs typeface="Arial" panose="020B0604020202020204" pitchFamily="34" charset="0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" panose="00000600000000000000" pitchFamily="2" charset="-52"/>
                <a:ea typeface="+mn-ea"/>
                <a:cs typeface="Arial" panose="020B0604020202020204" pitchFamily="34" charset="0"/>
              </a:rPr>
              <a:t>2024</a:t>
            </a:r>
            <a:endParaRPr kumimoji="0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robat" panose="00000600000000000000" pitchFamily="2" charset="-52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386CE6CA-1EB1-C761-79CF-C795D6198458}"/>
              </a:ext>
            </a:extLst>
          </p:cNvPr>
          <p:cNvSpPr/>
          <p:nvPr/>
        </p:nvSpPr>
        <p:spPr>
          <a:xfrm>
            <a:off x="3641126" y="4171960"/>
            <a:ext cx="754743" cy="754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2B5E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Google Shape;109;p15">
            <a:extLst>
              <a:ext uri="{FF2B5EF4-FFF2-40B4-BE49-F238E27FC236}">
                <a16:creationId xmlns:a16="http://schemas.microsoft.com/office/drawing/2014/main" id="{C02452A9-410C-D17C-EEB5-AD85CB6DB9E0}"/>
              </a:ext>
            </a:extLst>
          </p:cNvPr>
          <p:cNvSpPr txBox="1"/>
          <p:nvPr/>
        </p:nvSpPr>
        <p:spPr bwMode="auto">
          <a:xfrm>
            <a:off x="3715284" y="4345613"/>
            <a:ext cx="6064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>
                <a:latin typeface="Akrobat" panose="00000600000000000000" pitchFamily="2" charset="-52"/>
                <a:cs typeface="Arial" panose="020B0604020202020204" pitchFamily="34" charset="0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" panose="00000600000000000000" pitchFamily="2" charset="-52"/>
                <a:ea typeface="+mn-ea"/>
                <a:cs typeface="Arial" panose="020B0604020202020204" pitchFamily="34" charset="0"/>
              </a:rPr>
              <a:t>2025</a:t>
            </a:r>
            <a:endParaRPr kumimoji="0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robat" panose="00000600000000000000" pitchFamily="2" charset="-52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580A579-B907-BE63-0CBB-410C277D9D9D}"/>
              </a:ext>
            </a:extLst>
          </p:cNvPr>
          <p:cNvSpPr/>
          <p:nvPr/>
        </p:nvSpPr>
        <p:spPr>
          <a:xfrm>
            <a:off x="5228626" y="4171960"/>
            <a:ext cx="754743" cy="754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2B5E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Google Shape;109;p15">
            <a:extLst>
              <a:ext uri="{FF2B5EF4-FFF2-40B4-BE49-F238E27FC236}">
                <a16:creationId xmlns:a16="http://schemas.microsoft.com/office/drawing/2014/main" id="{8C63FA60-2DC1-8108-E8B3-7E644C139F72}"/>
              </a:ext>
            </a:extLst>
          </p:cNvPr>
          <p:cNvSpPr txBox="1"/>
          <p:nvPr/>
        </p:nvSpPr>
        <p:spPr bwMode="auto">
          <a:xfrm>
            <a:off x="5302784" y="4345613"/>
            <a:ext cx="6064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>
                <a:latin typeface="Akrobat" panose="00000600000000000000" pitchFamily="2" charset="-52"/>
                <a:cs typeface="Arial" panose="020B0604020202020204" pitchFamily="34" charset="0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" panose="00000600000000000000" pitchFamily="2" charset="-52"/>
                <a:ea typeface="+mn-ea"/>
                <a:cs typeface="Arial" panose="020B0604020202020204" pitchFamily="34" charset="0"/>
              </a:rPr>
              <a:t>2026</a:t>
            </a:r>
            <a:endParaRPr kumimoji="0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robat" panose="00000600000000000000" pitchFamily="2" charset="-52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9845F2D3-A409-08B1-F828-212C8DF2B9B7}"/>
              </a:ext>
            </a:extLst>
          </p:cNvPr>
          <p:cNvSpPr/>
          <p:nvPr/>
        </p:nvSpPr>
        <p:spPr>
          <a:xfrm>
            <a:off x="6816126" y="4171960"/>
            <a:ext cx="754743" cy="754743"/>
          </a:xfrm>
          <a:prstGeom prst="ellipse">
            <a:avLst/>
          </a:prstGeom>
          <a:solidFill>
            <a:schemeClr val="bg1"/>
          </a:solidFill>
          <a:ln w="38100">
            <a:solidFill>
              <a:srgbClr val="2B5E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Google Shape;109;p15">
            <a:extLst>
              <a:ext uri="{FF2B5EF4-FFF2-40B4-BE49-F238E27FC236}">
                <a16:creationId xmlns:a16="http://schemas.microsoft.com/office/drawing/2014/main" id="{F83C841C-8374-87FE-BB93-1A04E3665332}"/>
              </a:ext>
            </a:extLst>
          </p:cNvPr>
          <p:cNvSpPr txBox="1"/>
          <p:nvPr/>
        </p:nvSpPr>
        <p:spPr bwMode="auto">
          <a:xfrm>
            <a:off x="6890284" y="4345613"/>
            <a:ext cx="6064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>
                <a:latin typeface="Akrobat" panose="00000600000000000000" pitchFamily="2" charset="-52"/>
                <a:cs typeface="Arial" panose="020B0604020202020204" pitchFamily="34" charset="0"/>
              </a:defRPr>
            </a:lvl1pPr>
            <a:lvl2pPr marL="60007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90011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120015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150018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1800225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2100263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2400300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2700338" marR="0" indent="-300038" algn="l" defTabSz="410765">
              <a:lnSpc>
                <a:spcPct val="100000"/>
              </a:lnSpc>
              <a:spcBef>
                <a:spcPts val="2903"/>
              </a:spcBef>
              <a:spcAft>
                <a:spcPts val="0"/>
              </a:spcAft>
              <a:buClrTx/>
              <a:buSzPct val="145000"/>
              <a:buFontTx/>
              <a:buChar char="•"/>
              <a:defRPr sz="21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" panose="00000600000000000000" pitchFamily="2" charset="-52"/>
                <a:ea typeface="+mn-ea"/>
                <a:cs typeface="Arial" panose="020B0604020202020204" pitchFamily="34" charset="0"/>
              </a:rPr>
              <a:t>2027</a:t>
            </a:r>
            <a:endParaRPr kumimoji="0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robat" panose="00000600000000000000" pitchFamily="2" charset="-52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4" name="Прямая соединительная линия 140">
            <a:extLst>
              <a:ext uri="{FF2B5EF4-FFF2-40B4-BE49-F238E27FC236}">
                <a16:creationId xmlns:a16="http://schemas.microsoft.com/office/drawing/2014/main" id="{F3655518-8BAD-7299-2A69-1C83004A85EF}"/>
              </a:ext>
            </a:extLst>
          </p:cNvPr>
          <p:cNvCxnSpPr>
            <a:cxnSpLocks/>
          </p:cNvCxnSpPr>
          <p:nvPr/>
        </p:nvCxnSpPr>
        <p:spPr>
          <a:xfrm rot="5400000">
            <a:off x="609563" y="3910811"/>
            <a:ext cx="426271" cy="1"/>
          </a:xfrm>
          <a:prstGeom prst="bentConnector3">
            <a:avLst>
              <a:gd name="adj1" fmla="val 50000"/>
            </a:avLst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412631" y="3049477"/>
            <a:ext cx="1072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19 286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*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021268" y="2702187"/>
            <a:ext cx="8819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21 306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561296" y="2387252"/>
            <a:ext cx="928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23 884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145293" y="2075436"/>
            <a:ext cx="877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26 461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829228" y="1728384"/>
            <a:ext cx="933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29 038</a:t>
            </a:r>
          </a:p>
        </p:txBody>
      </p:sp>
      <p:cxnSp>
        <p:nvCxnSpPr>
          <p:cNvPr id="31" name="Прямая соединительная линия 140">
            <a:extLst>
              <a:ext uri="{FF2B5EF4-FFF2-40B4-BE49-F238E27FC236}">
                <a16:creationId xmlns:a16="http://schemas.microsoft.com/office/drawing/2014/main" id="{F3655518-8BAD-7299-2A69-1C83004A85EF}"/>
              </a:ext>
            </a:extLst>
          </p:cNvPr>
          <p:cNvCxnSpPr>
            <a:cxnSpLocks/>
          </p:cNvCxnSpPr>
          <p:nvPr/>
        </p:nvCxnSpPr>
        <p:spPr>
          <a:xfrm rot="5400000">
            <a:off x="2232436" y="3873727"/>
            <a:ext cx="426271" cy="1"/>
          </a:xfrm>
          <a:prstGeom prst="bentConnector3">
            <a:avLst>
              <a:gd name="adj1" fmla="val 9481"/>
            </a:avLst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5DD0767D-D3C6-0FD0-A055-66987116AD65}"/>
              </a:ext>
            </a:extLst>
          </p:cNvPr>
          <p:cNvCxnSpPr>
            <a:cxnSpLocks/>
          </p:cNvCxnSpPr>
          <p:nvPr/>
        </p:nvCxnSpPr>
        <p:spPr>
          <a:xfrm>
            <a:off x="5592608" y="3327247"/>
            <a:ext cx="0" cy="186870"/>
          </a:xfrm>
          <a:prstGeom prst="line">
            <a:avLst/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5DD0767D-D3C6-0FD0-A055-66987116AD65}"/>
              </a:ext>
            </a:extLst>
          </p:cNvPr>
          <p:cNvCxnSpPr>
            <a:cxnSpLocks/>
          </p:cNvCxnSpPr>
          <p:nvPr/>
        </p:nvCxnSpPr>
        <p:spPr>
          <a:xfrm>
            <a:off x="5592608" y="3000548"/>
            <a:ext cx="0" cy="186870"/>
          </a:xfrm>
          <a:prstGeom prst="line">
            <a:avLst/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91FFE403-371D-417F-66DA-D2C7E2B7D48E}"/>
              </a:ext>
            </a:extLst>
          </p:cNvPr>
          <p:cNvCxnSpPr/>
          <p:nvPr/>
        </p:nvCxnSpPr>
        <p:spPr>
          <a:xfrm flipH="1">
            <a:off x="7193495" y="3686516"/>
            <a:ext cx="1" cy="426271"/>
          </a:xfrm>
          <a:prstGeom prst="line">
            <a:avLst/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5DD0767D-D3C6-0FD0-A055-66987116AD65}"/>
              </a:ext>
            </a:extLst>
          </p:cNvPr>
          <p:cNvCxnSpPr>
            <a:cxnSpLocks/>
          </p:cNvCxnSpPr>
          <p:nvPr/>
        </p:nvCxnSpPr>
        <p:spPr>
          <a:xfrm>
            <a:off x="7193495" y="3301898"/>
            <a:ext cx="0" cy="186870"/>
          </a:xfrm>
          <a:prstGeom prst="line">
            <a:avLst/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5DD0767D-D3C6-0FD0-A055-66987116AD65}"/>
              </a:ext>
            </a:extLst>
          </p:cNvPr>
          <p:cNvCxnSpPr>
            <a:cxnSpLocks/>
          </p:cNvCxnSpPr>
          <p:nvPr/>
        </p:nvCxnSpPr>
        <p:spPr>
          <a:xfrm>
            <a:off x="7193495" y="2946991"/>
            <a:ext cx="0" cy="186870"/>
          </a:xfrm>
          <a:prstGeom prst="line">
            <a:avLst/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DD0767D-D3C6-0FD0-A055-66987116AD65}"/>
              </a:ext>
            </a:extLst>
          </p:cNvPr>
          <p:cNvCxnSpPr>
            <a:cxnSpLocks/>
          </p:cNvCxnSpPr>
          <p:nvPr/>
        </p:nvCxnSpPr>
        <p:spPr>
          <a:xfrm>
            <a:off x="7193495" y="2596334"/>
            <a:ext cx="0" cy="186870"/>
          </a:xfrm>
          <a:prstGeom prst="line">
            <a:avLst/>
          </a:prstGeom>
          <a:ln w="38100" cap="rnd">
            <a:solidFill>
              <a:srgbClr val="2B5E4A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B4C0F210-673B-5A45-95A6-E1D72B6816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81" b="7428"/>
          <a:stretch/>
        </p:blipFill>
        <p:spPr>
          <a:xfrm>
            <a:off x="121324" y="261058"/>
            <a:ext cx="601797" cy="656478"/>
          </a:xfrm>
          <a:prstGeom prst="rect">
            <a:avLst/>
          </a:prstGeom>
        </p:spPr>
      </p:pic>
      <p:grpSp>
        <p:nvGrpSpPr>
          <p:cNvPr id="56" name="Group 51">
            <a:extLst>
              <a:ext uri="{FF2B5EF4-FFF2-40B4-BE49-F238E27FC236}">
                <a16:creationId xmlns:a16="http://schemas.microsoft.com/office/drawing/2014/main" id="{827DBD87-6D22-43FD-BD62-C8EA9F9E4CB8}"/>
              </a:ext>
            </a:extLst>
          </p:cNvPr>
          <p:cNvGrpSpPr/>
          <p:nvPr/>
        </p:nvGrpSpPr>
        <p:grpSpPr>
          <a:xfrm>
            <a:off x="8518175" y="1385620"/>
            <a:ext cx="3475428" cy="1015635"/>
            <a:chOff x="389636" y="3718548"/>
            <a:chExt cx="3385392" cy="1015635"/>
          </a:xfrm>
        </p:grpSpPr>
        <p:sp>
          <p:nvSpPr>
            <p:cNvPr id="57" name="Rectangle 53">
              <a:extLst>
                <a:ext uri="{FF2B5EF4-FFF2-40B4-BE49-F238E27FC236}">
                  <a16:creationId xmlns:a16="http://schemas.microsoft.com/office/drawing/2014/main" id="{E5AF864D-6995-43BA-96F0-3AB453953801}"/>
                </a:ext>
              </a:extLst>
            </p:cNvPr>
            <p:cNvSpPr/>
            <p:nvPr/>
          </p:nvSpPr>
          <p:spPr>
            <a:xfrm>
              <a:off x="401268" y="3718548"/>
              <a:ext cx="2640737" cy="461665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900" b="1" i="0" u="none" strike="noStrike" kern="1200" cap="all" spc="0" normalizeH="0" baseline="0" noProof="0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krobat" panose="020B0604020202020204" charset="-52"/>
                  <a:ea typeface="+mn-ea"/>
                  <a:cs typeface="+mn-cs"/>
                </a:rPr>
                <a:t>3 человека на км</a:t>
              </a:r>
              <a:r>
                <a:rPr kumimoji="0" lang="ru-RU" sz="2400" b="0" i="0" u="none" strike="noStrike" kern="1200" cap="none" spc="0" normalizeH="0" baseline="30000" noProof="0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libri" panose="020F0502020204030204"/>
                  <a:ea typeface="verdana"/>
                  <a:cs typeface="+mn-cs"/>
                </a:rPr>
                <a:t>2</a:t>
              </a:r>
              <a:endParaRPr kumimoji="0" lang="en-US" sz="2400" b="1" i="0" u="none" strike="noStrike" kern="1200" cap="all" spc="0" normalizeH="0" baseline="0" noProof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krobat" panose="020B0604020202020204" charset="-52"/>
                <a:ea typeface="+mn-ea"/>
                <a:cs typeface="+mn-cs"/>
              </a:endParaRPr>
            </a:p>
          </p:txBody>
        </p:sp>
        <p:sp>
          <p:nvSpPr>
            <p:cNvPr id="58" name="Rectangle 54">
              <a:extLst>
                <a:ext uri="{FF2B5EF4-FFF2-40B4-BE49-F238E27FC236}">
                  <a16:creationId xmlns:a16="http://schemas.microsoft.com/office/drawing/2014/main" id="{275F6470-F656-4837-BF8B-5E0509534109}"/>
                </a:ext>
              </a:extLst>
            </p:cNvPr>
            <p:cNvSpPr/>
            <p:nvPr/>
          </p:nvSpPr>
          <p:spPr>
            <a:xfrm>
              <a:off x="389636" y="3862149"/>
              <a:ext cx="3385392" cy="8720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291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verdana"/>
                <a:cs typeface="+mn-cs"/>
              </a:endParaRPr>
            </a:p>
            <a:p>
              <a:pPr marL="0" marR="0" lvl="0" indent="0" algn="l" defTabSz="8291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  <a:t>низкая плотность населения в регионе </a:t>
              </a:r>
            </a:p>
            <a:p>
              <a:pPr marL="0" marR="0" lvl="0" indent="0" algn="l" defTabSz="8291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  <a:t>(в среднем по России 8,57 чел./км)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endParaRPr>
            </a:p>
          </p:txBody>
        </p:sp>
      </p:grpSp>
      <p:grpSp>
        <p:nvGrpSpPr>
          <p:cNvPr id="59" name="Group 51">
            <a:extLst>
              <a:ext uri="{FF2B5EF4-FFF2-40B4-BE49-F238E27FC236}">
                <a16:creationId xmlns:a16="http://schemas.microsoft.com/office/drawing/2014/main" id="{827DBD87-6D22-43FD-BD62-C8EA9F9E4CB8}"/>
              </a:ext>
            </a:extLst>
          </p:cNvPr>
          <p:cNvGrpSpPr/>
          <p:nvPr/>
        </p:nvGrpSpPr>
        <p:grpSpPr>
          <a:xfrm>
            <a:off x="8503187" y="3962948"/>
            <a:ext cx="3598964" cy="969497"/>
            <a:chOff x="369446" y="3688970"/>
            <a:chExt cx="4252791" cy="969497"/>
          </a:xfrm>
        </p:grpSpPr>
        <p:sp>
          <p:nvSpPr>
            <p:cNvPr id="60" name="Rectangle 53">
              <a:extLst>
                <a:ext uri="{FF2B5EF4-FFF2-40B4-BE49-F238E27FC236}">
                  <a16:creationId xmlns:a16="http://schemas.microsoft.com/office/drawing/2014/main" id="{E5AF864D-6995-43BA-96F0-3AB453953801}"/>
                </a:ext>
              </a:extLst>
            </p:cNvPr>
            <p:cNvSpPr/>
            <p:nvPr/>
          </p:nvSpPr>
          <p:spPr>
            <a:xfrm>
              <a:off x="401267" y="3688970"/>
              <a:ext cx="4220970" cy="369332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all" spc="0" normalizeH="0" baseline="0" noProof="0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krobat" panose="020B0604020202020204" charset="-52"/>
                  <a:ea typeface="+mn-ea"/>
                  <a:cs typeface="+mn-cs"/>
                </a:rPr>
                <a:t>10 брендов-конкурентов</a:t>
              </a:r>
            </a:p>
          </p:txBody>
        </p:sp>
        <p:sp>
          <p:nvSpPr>
            <p:cNvPr id="61" name="Rectangle 54">
              <a:extLst>
                <a:ext uri="{FF2B5EF4-FFF2-40B4-BE49-F238E27FC236}">
                  <a16:creationId xmlns:a16="http://schemas.microsoft.com/office/drawing/2014/main" id="{275F6470-F656-4837-BF8B-5E0509534109}"/>
                </a:ext>
              </a:extLst>
            </p:cNvPr>
            <p:cNvSpPr/>
            <p:nvPr/>
          </p:nvSpPr>
          <p:spPr>
            <a:xfrm>
              <a:off x="369446" y="3919803"/>
              <a:ext cx="386450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291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  <a:t>на территории присутствия ИНК 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</a:br>
              <a: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  <a:t>работают с теми же категориями персонала </a:t>
              </a:r>
            </a:p>
          </p:txBody>
        </p:sp>
      </p:grpSp>
      <p:grpSp>
        <p:nvGrpSpPr>
          <p:cNvPr id="62" name="Group 51">
            <a:extLst>
              <a:ext uri="{FF2B5EF4-FFF2-40B4-BE49-F238E27FC236}">
                <a16:creationId xmlns:a16="http://schemas.microsoft.com/office/drawing/2014/main" id="{827DBD87-6D22-43FD-BD62-C8EA9F9E4CB8}"/>
              </a:ext>
            </a:extLst>
          </p:cNvPr>
          <p:cNvGrpSpPr/>
          <p:nvPr/>
        </p:nvGrpSpPr>
        <p:grpSpPr>
          <a:xfrm>
            <a:off x="8525224" y="5114662"/>
            <a:ext cx="3563247" cy="1535825"/>
            <a:chOff x="401265" y="3563618"/>
            <a:chExt cx="4074156" cy="1535825"/>
          </a:xfrm>
        </p:grpSpPr>
        <p:sp>
          <p:nvSpPr>
            <p:cNvPr id="63" name="Rectangle 53">
              <a:extLst>
                <a:ext uri="{FF2B5EF4-FFF2-40B4-BE49-F238E27FC236}">
                  <a16:creationId xmlns:a16="http://schemas.microsoft.com/office/drawing/2014/main" id="{E5AF864D-6995-43BA-96F0-3AB453953801}"/>
                </a:ext>
              </a:extLst>
            </p:cNvPr>
            <p:cNvSpPr/>
            <p:nvPr/>
          </p:nvSpPr>
          <p:spPr>
            <a:xfrm>
              <a:off x="401265" y="3563618"/>
              <a:ext cx="4074156" cy="64633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all" spc="0" normalizeH="0" baseline="0" noProof="0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krobat" panose="020B0604020202020204" charset="-52"/>
                  <a:ea typeface="+mn-ea"/>
                  <a:cs typeface="+mn-cs"/>
                </a:rPr>
                <a:t>Недостаток нужных кадров</a:t>
              </a:r>
            </a:p>
          </p:txBody>
        </p:sp>
        <p:sp>
          <p:nvSpPr>
            <p:cNvPr id="64" name="Rectangle 54">
              <a:extLst>
                <a:ext uri="{FF2B5EF4-FFF2-40B4-BE49-F238E27FC236}">
                  <a16:creationId xmlns:a16="http://schemas.microsoft.com/office/drawing/2014/main" id="{275F6470-F656-4837-BF8B-5E0509534109}"/>
                </a:ext>
              </a:extLst>
            </p:cNvPr>
            <p:cNvSpPr/>
            <p:nvPr/>
          </p:nvSpPr>
          <p:spPr>
            <a:xfrm>
              <a:off x="434856" y="4145336"/>
              <a:ext cx="402820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291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  <a:t>высокие темпы роста компании </a:t>
              </a:r>
              <a:b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</a:br>
              <a: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  <a:t>и запрос на новые компетенции</a:t>
              </a:r>
              <a:b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</a:br>
              <a: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  <a:t>в условиях их отсутствия на рынке и  оттока из региона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264289" y="3217639"/>
            <a:ext cx="1310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+ 6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685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39457" y="3440075"/>
            <a:ext cx="940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+ 5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785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139521" y="2783204"/>
            <a:ext cx="1005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+ 7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585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335383" y="2596990"/>
            <a:ext cx="1473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+ 8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485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065488" y="2240240"/>
            <a:ext cx="1289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+ 9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385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8377539" y="310987"/>
            <a:ext cx="1218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krobat" panose="020B0604020202020204" charset="-52"/>
                <a:ea typeface="+mn-ea"/>
                <a:cs typeface="+mn-cs"/>
              </a:rPr>
              <a:t>вызовы</a:t>
            </a:r>
          </a:p>
        </p:txBody>
      </p:sp>
      <p:pic>
        <p:nvPicPr>
          <p:cNvPr id="111" name="Picture 6" descr="Силуэт человека, идущего с чемоданом – Бесплатные иконки: люд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89741" y="3265530"/>
            <a:ext cx="228171" cy="19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Бегущий человечек – Бесплатные иконки: виды спорт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126" y="2993618"/>
            <a:ext cx="239106" cy="23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99A4B8-7CC8-4B62-21E5-1D1A873CDC02}"/>
              </a:ext>
            </a:extLst>
          </p:cNvPr>
          <p:cNvSpPr txBox="1"/>
          <p:nvPr/>
        </p:nvSpPr>
        <p:spPr>
          <a:xfrm>
            <a:off x="2604189" y="3422880"/>
            <a:ext cx="104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1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918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B5735-8204-4701-E1E7-77216CE9E13F}"/>
              </a:ext>
            </a:extLst>
          </p:cNvPr>
          <p:cNvSpPr txBox="1"/>
          <p:nvPr/>
        </p:nvSpPr>
        <p:spPr>
          <a:xfrm>
            <a:off x="970830" y="3691963"/>
            <a:ext cx="11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- 1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736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64A0A0-32F6-454B-F996-4C61C7E92EDF}"/>
              </a:ext>
            </a:extLst>
          </p:cNvPr>
          <p:cNvSpPr txBox="1"/>
          <p:nvPr/>
        </p:nvSpPr>
        <p:spPr>
          <a:xfrm>
            <a:off x="4030290" y="3026001"/>
            <a:ext cx="1252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2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150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6166F2-FB7D-6C1E-26D9-6FA621005F49}"/>
              </a:ext>
            </a:extLst>
          </p:cNvPr>
          <p:cNvSpPr txBox="1"/>
          <p:nvPr/>
        </p:nvSpPr>
        <p:spPr>
          <a:xfrm>
            <a:off x="5764737" y="2845456"/>
            <a:ext cx="1262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2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381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00FBDE-4976-F822-179F-867274D2D8F6}"/>
              </a:ext>
            </a:extLst>
          </p:cNvPr>
          <p:cNvSpPr txBox="1"/>
          <p:nvPr/>
        </p:nvSpPr>
        <p:spPr>
          <a:xfrm>
            <a:off x="7290970" y="2501063"/>
            <a:ext cx="1089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2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613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3CCF87E-2D40-2EA3-CCBF-5C13C9F47501}"/>
              </a:ext>
            </a:extLst>
          </p:cNvPr>
          <p:cNvSpPr/>
          <p:nvPr/>
        </p:nvSpPr>
        <p:spPr>
          <a:xfrm>
            <a:off x="566507" y="5467334"/>
            <a:ext cx="707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23 140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B5E4A"/>
              </a:solidFill>
              <a:effectLst/>
              <a:uLnTx/>
              <a:uFillTx/>
              <a:latin typeface="Akrobat Bold" panose="00000800000000000000" charset="-52"/>
              <a:ea typeface="+mn-ea"/>
              <a:cs typeface="+mn-cs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D1B3D37-A935-DE25-12FC-A73284BE3CE9}"/>
              </a:ext>
            </a:extLst>
          </p:cNvPr>
          <p:cNvSpPr/>
          <p:nvPr/>
        </p:nvSpPr>
        <p:spPr>
          <a:xfrm>
            <a:off x="2038187" y="5449935"/>
            <a:ext cx="728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26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740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B5E4A"/>
              </a:solidFill>
              <a:effectLst/>
              <a:uLnTx/>
              <a:uFillTx/>
              <a:latin typeface="Akrobat Bold" panose="00000800000000000000" charset="-52"/>
              <a:ea typeface="+mn-ea"/>
              <a:cs typeface="+mn-cs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4DD32960-D03D-9161-8707-4683A5DFF180}"/>
              </a:ext>
            </a:extLst>
          </p:cNvPr>
          <p:cNvSpPr/>
          <p:nvPr/>
        </p:nvSpPr>
        <p:spPr>
          <a:xfrm>
            <a:off x="3648751" y="5446856"/>
            <a:ext cx="747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30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340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B5E4A"/>
              </a:solidFill>
              <a:effectLst/>
              <a:uLnTx/>
              <a:uFillTx/>
              <a:latin typeface="Akrobat Bold" panose="00000800000000000000" charset="-52"/>
              <a:ea typeface="+mn-ea"/>
              <a:cs typeface="+mn-cs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EDBE7944-C8F9-7D01-C9AC-A76BACB5B05D}"/>
              </a:ext>
            </a:extLst>
          </p:cNvPr>
          <p:cNvSpPr/>
          <p:nvPr/>
        </p:nvSpPr>
        <p:spPr>
          <a:xfrm>
            <a:off x="5249225" y="5446856"/>
            <a:ext cx="740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33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940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B5E4A"/>
              </a:solidFill>
              <a:effectLst/>
              <a:uLnTx/>
              <a:uFillTx/>
              <a:latin typeface="Akrobat Bold" panose="00000800000000000000" charset="-52"/>
              <a:ea typeface="+mn-ea"/>
              <a:cs typeface="+mn-cs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E97E7067-8F9B-9624-58CA-A6B6D5867355}"/>
              </a:ext>
            </a:extLst>
          </p:cNvPr>
          <p:cNvSpPr/>
          <p:nvPr/>
        </p:nvSpPr>
        <p:spPr>
          <a:xfrm>
            <a:off x="6866096" y="5425229"/>
            <a:ext cx="724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37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540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2B5E4A"/>
              </a:solidFill>
              <a:effectLst/>
              <a:uLnTx/>
              <a:uFillTx/>
              <a:latin typeface="Akrobat Bold" panose="00000800000000000000" charset="-52"/>
              <a:ea typeface="+mn-ea"/>
              <a:cs typeface="+mn-cs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4F1FC5D-D507-2146-72A5-9F5FC121657B}"/>
              </a:ext>
            </a:extLst>
          </p:cNvPr>
          <p:cNvSpPr/>
          <p:nvPr/>
        </p:nvSpPr>
        <p:spPr>
          <a:xfrm>
            <a:off x="2834312" y="5084757"/>
            <a:ext cx="32778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Потребность ёмкости рынка труда </a:t>
            </a:r>
          </a:p>
        </p:txBody>
      </p:sp>
      <p:grpSp>
        <p:nvGrpSpPr>
          <p:cNvPr id="66" name="Group 51">
            <a:extLst>
              <a:ext uri="{FF2B5EF4-FFF2-40B4-BE49-F238E27FC236}">
                <a16:creationId xmlns:a16="http://schemas.microsoft.com/office/drawing/2014/main" id="{827DBD87-6D22-43FD-BD62-C8EA9F9E4CB8}"/>
              </a:ext>
            </a:extLst>
          </p:cNvPr>
          <p:cNvGrpSpPr/>
          <p:nvPr/>
        </p:nvGrpSpPr>
        <p:grpSpPr>
          <a:xfrm>
            <a:off x="8525224" y="2411270"/>
            <a:ext cx="3499945" cy="1091310"/>
            <a:chOff x="395359" y="3411971"/>
            <a:chExt cx="4226877" cy="1091310"/>
          </a:xfrm>
        </p:grpSpPr>
        <p:sp>
          <p:nvSpPr>
            <p:cNvPr id="67" name="Rectangle 53">
              <a:extLst>
                <a:ext uri="{FF2B5EF4-FFF2-40B4-BE49-F238E27FC236}">
                  <a16:creationId xmlns:a16="http://schemas.microsoft.com/office/drawing/2014/main" id="{E5AF864D-6995-43BA-96F0-3AB453953801}"/>
                </a:ext>
              </a:extLst>
            </p:cNvPr>
            <p:cNvSpPr/>
            <p:nvPr/>
          </p:nvSpPr>
          <p:spPr>
            <a:xfrm>
              <a:off x="401266" y="3411971"/>
              <a:ext cx="4220970" cy="64633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all" spc="0" normalizeH="0" baseline="0" noProof="0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krobat" panose="020B0604020202020204" charset="-52"/>
                  <a:ea typeface="+mn-ea"/>
                  <a:cs typeface="+mn-cs"/>
                </a:rPr>
                <a:t>70% - вахтовый персонал</a:t>
              </a:r>
            </a:p>
          </p:txBody>
        </p:sp>
        <p:sp>
          <p:nvSpPr>
            <p:cNvPr id="74" name="Rectangle 54">
              <a:extLst>
                <a:ext uri="{FF2B5EF4-FFF2-40B4-BE49-F238E27FC236}">
                  <a16:creationId xmlns:a16="http://schemas.microsoft.com/office/drawing/2014/main" id="{275F6470-F656-4837-BF8B-5E0509534109}"/>
                </a:ext>
              </a:extLst>
            </p:cNvPr>
            <p:cNvSpPr/>
            <p:nvPr/>
          </p:nvSpPr>
          <p:spPr>
            <a:xfrm>
              <a:off x="395359" y="3980061"/>
              <a:ext cx="38645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291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  <a:t>мобильность, «временное» присутствие, </a:t>
              </a:r>
              <a:b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</a:br>
              <a:r>
                <a: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" panose="020B0604020202020204" charset="-52"/>
                  <a:ea typeface="verdana"/>
                  <a:cs typeface="+mn-cs"/>
                </a:rPr>
                <a:t>периодическая вовлечённость </a:t>
              </a:r>
            </a:p>
          </p:txBody>
        </p:sp>
      </p:grpSp>
      <p:sp>
        <p:nvSpPr>
          <p:cNvPr id="44" name="Номер слайда 43"/>
          <p:cNvSpPr>
            <a:spLocks noGrp="1"/>
          </p:cNvSpPr>
          <p:nvPr>
            <p:ph type="sldNum" sz="quarter" idx="12"/>
          </p:nvPr>
        </p:nvSpPr>
        <p:spPr>
          <a:xfrm>
            <a:off x="9448132" y="647771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37AA7-0D4D-4D84-BCAB-37C23DA1C2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851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id="{3C496D7D-9A84-0B2E-0B1D-B4730CDD5FAA}"/>
              </a:ext>
            </a:extLst>
          </p:cNvPr>
          <p:cNvSpPr/>
          <p:nvPr/>
        </p:nvSpPr>
        <p:spPr>
          <a:xfrm>
            <a:off x="0" y="4864075"/>
            <a:ext cx="12192000" cy="2024406"/>
          </a:xfrm>
          <a:prstGeom prst="rect">
            <a:avLst/>
          </a:prstGeom>
          <a:solidFill>
            <a:srgbClr val="2B5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robat Bold" panose="00000800000000000000" charset="-52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D47620-3ACB-482E-8006-B93A74A20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6506" flipH="1">
            <a:off x="99462" y="4713471"/>
            <a:ext cx="2325534" cy="2809125"/>
          </a:xfrm>
          <a:prstGeom prst="rect">
            <a:avLst/>
          </a:prstGeom>
        </p:spPr>
      </p:pic>
      <p:grpSp>
        <p:nvGrpSpPr>
          <p:cNvPr id="11" name="Group 51">
            <a:extLst>
              <a:ext uri="{FF2B5EF4-FFF2-40B4-BE49-F238E27FC236}">
                <a16:creationId xmlns:a16="http://schemas.microsoft.com/office/drawing/2014/main" id="{827DBD87-6D22-43FD-BD62-C8EA9F9E4CB8}"/>
              </a:ext>
            </a:extLst>
          </p:cNvPr>
          <p:cNvGrpSpPr/>
          <p:nvPr/>
        </p:nvGrpSpPr>
        <p:grpSpPr>
          <a:xfrm>
            <a:off x="1441066" y="4908644"/>
            <a:ext cx="10572097" cy="1812244"/>
            <a:chOff x="212473" y="3329772"/>
            <a:chExt cx="4498234" cy="2780093"/>
          </a:xfrm>
        </p:grpSpPr>
        <p:sp>
          <p:nvSpPr>
            <p:cNvPr id="13" name="Rectangle 53">
              <a:extLst>
                <a:ext uri="{FF2B5EF4-FFF2-40B4-BE49-F238E27FC236}">
                  <a16:creationId xmlns:a16="http://schemas.microsoft.com/office/drawing/2014/main" id="{E5AF864D-6995-43BA-96F0-3AB453953801}"/>
                </a:ext>
              </a:extLst>
            </p:cNvPr>
            <p:cNvSpPr/>
            <p:nvPr/>
          </p:nvSpPr>
          <p:spPr>
            <a:xfrm>
              <a:off x="212473" y="3329772"/>
              <a:ext cx="1764886" cy="590185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900" b="1" i="0" u="none" strike="noStrike" kern="1200" cap="all" spc="0" normalizeH="0" baseline="0" noProof="0">
                  <a:ln>
                    <a:noFill/>
                  </a:ln>
                  <a:solidFill>
                    <a:srgbClr val="FFC000">
                      <a:lumMod val="20000"/>
                      <a:lumOff val="8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krobat Bold" panose="00000800000000000000" charset="-52"/>
                  <a:ea typeface="+mn-ea"/>
                  <a:cs typeface="+mn-cs"/>
                </a:rPr>
                <a:t>Фокус внимания</a:t>
              </a:r>
            </a:p>
          </p:txBody>
        </p:sp>
        <p:sp>
          <p:nvSpPr>
            <p:cNvPr id="14" name="Rectangle 54">
              <a:extLst>
                <a:ext uri="{FF2B5EF4-FFF2-40B4-BE49-F238E27FC236}">
                  <a16:creationId xmlns:a16="http://schemas.microsoft.com/office/drawing/2014/main" id="{275F6470-F656-4837-BF8B-5E0509534109}"/>
                </a:ext>
              </a:extLst>
            </p:cNvPr>
            <p:cNvSpPr/>
            <p:nvPr/>
          </p:nvSpPr>
          <p:spPr>
            <a:xfrm>
              <a:off x="446940" y="4142582"/>
              <a:ext cx="4263767" cy="19672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 Bold" panose="00000800000000000000" charset="-52"/>
                  <a:ea typeface="verdana"/>
                  <a:cs typeface="+mn-cs"/>
                </a:rPr>
                <a:t>Работа с вузами и сузами Иркутской области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 Bold" panose="00000800000000000000" charset="-52"/>
                  <a:ea typeface="verdana"/>
                  <a:cs typeface="+mn-cs"/>
                </a:rPr>
                <a:t>Создание образовательной  коллаборации с бизнесом в регионе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krobat Bold" panose="00000800000000000000" charset="-52"/>
                  <a:ea typeface="verdana"/>
                  <a:cs typeface="+mn-cs"/>
                </a:rPr>
                <a:t>Создание системы переподготовки взрослого (местного) населения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Bold" panose="00000800000000000000" charset="-52"/>
                <a:ea typeface="verdana"/>
                <a:cs typeface="+mn-cs"/>
              </a:endParaRPr>
            </a:p>
          </p:txBody>
        </p:sp>
      </p:grpSp>
      <p:sp>
        <p:nvSpPr>
          <p:cNvPr id="21" name="椭圆 5"/>
          <p:cNvSpPr/>
          <p:nvPr/>
        </p:nvSpPr>
        <p:spPr bwMode="auto">
          <a:xfrm>
            <a:off x="1615763" y="5457890"/>
            <a:ext cx="265535" cy="2784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Bold" panose="00000800000000000000" charset="-52"/>
                <a:ea typeface="等线"/>
                <a:cs typeface="等线" panose="020B0604020202020204" charset="-122"/>
                <a:sym typeface="+mn-lt"/>
              </a:rPr>
              <a:t>1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robat Bold" panose="00000800000000000000" charset="-52"/>
              <a:ea typeface="等线"/>
              <a:cs typeface="等线" panose="020B0604020202020204" charset="-122"/>
              <a:sym typeface="+mn-lt"/>
            </a:endParaRPr>
          </a:p>
        </p:txBody>
      </p:sp>
      <p:sp>
        <p:nvSpPr>
          <p:cNvPr id="22" name="椭圆 5"/>
          <p:cNvSpPr/>
          <p:nvPr/>
        </p:nvSpPr>
        <p:spPr bwMode="auto">
          <a:xfrm>
            <a:off x="1615762" y="5920574"/>
            <a:ext cx="265535" cy="2784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Bold" panose="00000800000000000000" charset="-52"/>
                <a:ea typeface="等线"/>
                <a:cs typeface="等线" panose="020B0604020202020204" charset="-122"/>
                <a:sym typeface="+mn-lt"/>
              </a:rPr>
              <a:t>2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robat Bold" panose="00000800000000000000" charset="-52"/>
              <a:ea typeface="等线"/>
              <a:cs typeface="等线" panose="020B0604020202020204" charset="-122"/>
              <a:sym typeface="+mn-lt"/>
            </a:endParaRPr>
          </a:p>
        </p:txBody>
      </p:sp>
      <p:sp>
        <p:nvSpPr>
          <p:cNvPr id="23" name="椭圆 5"/>
          <p:cNvSpPr/>
          <p:nvPr/>
        </p:nvSpPr>
        <p:spPr bwMode="auto">
          <a:xfrm>
            <a:off x="1615762" y="6327181"/>
            <a:ext cx="265535" cy="2784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Bold" panose="00000800000000000000" charset="-52"/>
                <a:ea typeface="等线"/>
                <a:cs typeface="等线" panose="020B0604020202020204" charset="-122"/>
                <a:sym typeface="+mn-lt"/>
              </a:rPr>
              <a:t>3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robat Bold" panose="00000800000000000000" charset="-52"/>
              <a:ea typeface="等线"/>
              <a:cs typeface="等线" panose="020B0604020202020204" charset="-122"/>
              <a:sym typeface="+mn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91250" y="304509"/>
            <a:ext cx="1082229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Дилеммы в привлечении и подготовке кадров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4C0F210-673B-5A45-95A6-E1D72B6816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81" b="7428"/>
          <a:stretch/>
        </p:blipFill>
        <p:spPr>
          <a:xfrm>
            <a:off x="121324" y="261058"/>
            <a:ext cx="601797" cy="656478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448800" y="6466419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37AA7-0D4D-4D84-BCAB-37C23DA1C2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Akrobat Bold" panose="00000800000000000000" charset="-52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425648-D3CE-9EFD-6DF8-AE5E962E79E7}"/>
              </a:ext>
            </a:extLst>
          </p:cNvPr>
          <p:cNvSpPr txBox="1"/>
          <p:nvPr/>
        </p:nvSpPr>
        <p:spPr>
          <a:xfrm>
            <a:off x="2413923" y="1847633"/>
            <a:ext cx="799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РЫНОК ТРУДА РЕГИОНА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VS</a:t>
            </a: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«ПРИВОЗНЫЕ» РАБОТНИКИ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4755E8-06FF-0F06-9B88-007DE1DA8E62}"/>
              </a:ext>
            </a:extLst>
          </p:cNvPr>
          <p:cNvSpPr txBox="1"/>
          <p:nvPr/>
        </p:nvSpPr>
        <p:spPr>
          <a:xfrm>
            <a:off x="2303987" y="2528386"/>
            <a:ext cx="799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СОТРУДНИКИ С ОПЫТОМ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VS</a:t>
            </a: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СОТРУДНИКИ БЕЗ ОПЫТА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814397-9075-D708-EB2B-DDE03F6CE7FA}"/>
              </a:ext>
            </a:extLst>
          </p:cNvPr>
          <p:cNvSpPr txBox="1"/>
          <p:nvPr/>
        </p:nvSpPr>
        <p:spPr>
          <a:xfrm>
            <a:off x="2803112" y="3220432"/>
            <a:ext cx="7910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ВЫПУСКНИКИ ВУЗОВ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VS</a:t>
            </a:r>
            <a:r>
              <a:rPr kumimoji="0" lang="ru-RU" sz="2400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ВЫПУСКНИКИ СУЗОВ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8BA26E-6405-E895-6593-91EFE57F424B}"/>
              </a:ext>
            </a:extLst>
          </p:cNvPr>
          <p:cNvSpPr txBox="1"/>
          <p:nvPr/>
        </p:nvSpPr>
        <p:spPr>
          <a:xfrm>
            <a:off x="891250" y="663362"/>
            <a:ext cx="10220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НЕОБХОДИМЫЙ % ЦА ДЛЯ УСТОЙЧИВОГО РАЗВИТИЯ БИЗНЕСА </a:t>
            </a:r>
          </a:p>
        </p:txBody>
      </p:sp>
    </p:spTree>
    <p:extLst>
      <p:ext uri="{BB962C8B-B14F-4D97-AF65-F5344CB8AC3E}">
        <p14:creationId xmlns:p14="http://schemas.microsoft.com/office/powerpoint/2010/main" val="1054042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id="{3C496D7D-9A84-0B2E-0B1D-B4730CDD5FAA}"/>
              </a:ext>
            </a:extLst>
          </p:cNvPr>
          <p:cNvSpPr/>
          <p:nvPr/>
        </p:nvSpPr>
        <p:spPr>
          <a:xfrm>
            <a:off x="7313335" y="0"/>
            <a:ext cx="4850254" cy="6945208"/>
          </a:xfrm>
          <a:prstGeom prst="rect">
            <a:avLst/>
          </a:prstGeom>
          <a:solidFill>
            <a:srgbClr val="2B5E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8291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krobat" panose="020B0604020202020204" charset="-52"/>
              <a:ea typeface="verdan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5837" y="1446332"/>
            <a:ext cx="2069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42,5%</a:t>
            </a: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robat Bold" panose="00000800000000000000" charset="-52"/>
              <a:ea typeface="+mn-ea"/>
              <a:cs typeface="+mn-cs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822697" y="246292"/>
            <a:ext cx="8518977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pitchFamily="2" charset="-52"/>
                <a:ea typeface="+mn-ea"/>
                <a:cs typeface="+mn-cs"/>
              </a:rPr>
              <a:t>ПРЕДВАРИТЕЛЬНЫЕ РЕЗУЛЬТАТЫ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krobat Bold" panose="00000800000000000000" pitchFamily="2" charset="-52"/>
                <a:ea typeface="+mn-ea"/>
                <a:cs typeface="+mn-cs"/>
              </a:rPr>
              <a:t>И ЧТО ЕЩЁ МЫ МОЖЕМ СДЕЛАТЬ ВМЕСТЕ?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B4C0F210-673B-5A45-95A6-E1D72B6816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81" b="7428"/>
          <a:stretch/>
        </p:blipFill>
        <p:spPr>
          <a:xfrm>
            <a:off x="121324" y="261058"/>
            <a:ext cx="601797" cy="656478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411771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937AA7-0D4D-4D84-BCAB-37C23DA1C2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05987E-DC11-88C7-F92B-B7BAA678FD0E}"/>
              </a:ext>
            </a:extLst>
          </p:cNvPr>
          <p:cNvSpPr txBox="1"/>
          <p:nvPr/>
        </p:nvSpPr>
        <p:spPr>
          <a:xfrm>
            <a:off x="1703512" y="1579437"/>
            <a:ext cx="2932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МЕСТНЫЕ ЖИТЕЛИ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EAE778-3990-3B96-5AA9-FB93DD1EDEC9}"/>
              </a:ext>
            </a:extLst>
          </p:cNvPr>
          <p:cNvSpPr txBox="1"/>
          <p:nvPr/>
        </p:nvSpPr>
        <p:spPr>
          <a:xfrm>
            <a:off x="506440" y="2790760"/>
            <a:ext cx="6537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ОКОЛО </a:t>
            </a:r>
            <a:r>
              <a:rPr kumimoji="0" lang="ru-RU" sz="32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0" lang="ru-RU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ВЫПУСКНИКОВ ИНК-КЛАССОВ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54A50C-5849-5B7A-A145-459334A07CD6}"/>
              </a:ext>
            </a:extLst>
          </p:cNvPr>
          <p:cNvSpPr txBox="1"/>
          <p:nvPr/>
        </p:nvSpPr>
        <p:spPr>
          <a:xfrm>
            <a:off x="527977" y="4341666"/>
            <a:ext cx="6537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ru-RU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КОРПОРАТИВНЫЕ ГРУППЫ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15C7FD-CDDF-BA90-F0EC-F9414D78917E}"/>
              </a:ext>
            </a:extLst>
          </p:cNvPr>
          <p:cNvSpPr txBox="1"/>
          <p:nvPr/>
        </p:nvSpPr>
        <p:spPr>
          <a:xfrm>
            <a:off x="515837" y="3562928"/>
            <a:ext cx="6537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r>
              <a:rPr kumimoji="0" lang="ru-RU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ВЫПУСКНИКОВ ИНК-АКАДЕМИИ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43D079-3A98-C3FE-B7EC-C03F9456CBBB}"/>
              </a:ext>
            </a:extLst>
          </p:cNvPr>
          <p:cNvSpPr txBox="1"/>
          <p:nvPr/>
        </p:nvSpPr>
        <p:spPr>
          <a:xfrm>
            <a:off x="478560" y="5034639"/>
            <a:ext cx="7007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kumimoji="0" lang="ru-RU" sz="2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СТУДЕНТОВ В ПРОГРАММЕ «ВУЗ-ЗАВОД»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61B332-32B0-A69C-B980-07778ED08CD5}"/>
              </a:ext>
            </a:extLst>
          </p:cNvPr>
          <p:cNvSpPr txBox="1"/>
          <p:nvPr/>
        </p:nvSpPr>
        <p:spPr>
          <a:xfrm>
            <a:off x="506440" y="2137152"/>
            <a:ext cx="16050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>
                <a:ln>
                  <a:noFill/>
                </a:ln>
                <a:solidFill>
                  <a:srgbClr val="2B5E4A"/>
                </a:solidFill>
                <a:effectLst/>
                <a:uLnTx/>
                <a:uFillTx/>
                <a:latin typeface="Akrobat Bold" panose="00000800000000000000" charset="-52"/>
                <a:ea typeface="+mn-ea"/>
                <a:cs typeface="+mn-cs"/>
              </a:rPr>
              <a:t>15 %</a:t>
            </a: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robat Bold" panose="00000800000000000000" charset="-52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D66BD1-D942-3B5F-F651-234E3504824D}"/>
              </a:ext>
            </a:extLst>
          </p:cNvPr>
          <p:cNvSpPr txBox="1"/>
          <p:nvPr/>
        </p:nvSpPr>
        <p:spPr>
          <a:xfrm>
            <a:off x="1483560" y="2236472"/>
            <a:ext cx="6016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ПРОШЛИ ПЕРЕПОДГОТОВКУ В КУЦ ИНК</a:t>
            </a:r>
          </a:p>
        </p:txBody>
      </p:sp>
      <p:sp>
        <p:nvSpPr>
          <p:cNvPr id="16" name="Rectangle 53">
            <a:extLst>
              <a:ext uri="{FF2B5EF4-FFF2-40B4-BE49-F238E27FC236}">
                <a16:creationId xmlns:a16="http://schemas.microsoft.com/office/drawing/2014/main" id="{ECBA6720-B9CC-0582-0746-649D47E40354}"/>
              </a:ext>
            </a:extLst>
          </p:cNvPr>
          <p:cNvSpPr/>
          <p:nvPr/>
        </p:nvSpPr>
        <p:spPr>
          <a:xfrm>
            <a:off x="7787619" y="2452688"/>
            <a:ext cx="4594921" cy="64633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all" spc="0" normalizeH="0" baseline="0" noProof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krobat" panose="020B0604020202020204" charset="-52"/>
                <a:ea typeface="+mn-ea"/>
                <a:cs typeface="+mn-cs"/>
              </a:rPr>
              <a:t>ПОПУЛЯРИЗАЦИЯ ИНЖЕНЕРНЫХ И РАБОЧИХ ПРОФЕССИЙ</a:t>
            </a:r>
          </a:p>
        </p:txBody>
      </p:sp>
      <p:sp>
        <p:nvSpPr>
          <p:cNvPr id="17" name="Rectangle 53">
            <a:extLst>
              <a:ext uri="{FF2B5EF4-FFF2-40B4-BE49-F238E27FC236}">
                <a16:creationId xmlns:a16="http://schemas.microsoft.com/office/drawing/2014/main" id="{4583A0DF-A4FF-E556-70B3-BD05C1651634}"/>
              </a:ext>
            </a:extLst>
          </p:cNvPr>
          <p:cNvSpPr/>
          <p:nvPr/>
        </p:nvSpPr>
        <p:spPr>
          <a:xfrm>
            <a:off x="7813852" y="4926917"/>
            <a:ext cx="4594921" cy="3693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all" spc="0" normalizeH="0" baseline="0" noProof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krobat" panose="020B0604020202020204" charset="-52"/>
                <a:ea typeface="+mn-ea"/>
                <a:cs typeface="+mn-cs"/>
              </a:rPr>
              <a:t>Повышение вовлеченности уз</a:t>
            </a:r>
          </a:p>
        </p:txBody>
      </p:sp>
      <p:sp>
        <p:nvSpPr>
          <p:cNvPr id="18" name="Rectangle 53">
            <a:extLst>
              <a:ext uri="{FF2B5EF4-FFF2-40B4-BE49-F238E27FC236}">
                <a16:creationId xmlns:a16="http://schemas.microsoft.com/office/drawing/2014/main" id="{E8E99811-C41A-F8B6-3FCB-39256632431B}"/>
              </a:ext>
            </a:extLst>
          </p:cNvPr>
          <p:cNvSpPr/>
          <p:nvPr/>
        </p:nvSpPr>
        <p:spPr>
          <a:xfrm>
            <a:off x="7812612" y="183188"/>
            <a:ext cx="4594921" cy="64633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all" spc="0" normalizeH="0" baseline="0" noProof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krobat" panose="020B0604020202020204" charset="-52"/>
                <a:ea typeface="+mn-ea"/>
                <a:cs typeface="+mn-cs"/>
              </a:rPr>
              <a:t>Создание индустриального  образовательного  кластера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A569A9-C93D-5EC0-C691-1C57EFAF719D}"/>
              </a:ext>
            </a:extLst>
          </p:cNvPr>
          <p:cNvSpPr txBox="1"/>
          <p:nvPr/>
        </p:nvSpPr>
        <p:spPr>
          <a:xfrm>
            <a:off x="7485849" y="3035768"/>
            <a:ext cx="44194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kern="1200">
                <a:solidFill>
                  <a:prstClr val="white"/>
                </a:solidFill>
                <a:latin typeface="Akrobat" panose="020B0604020202020204" charset="-52"/>
              </a:rPr>
              <a:t>организовать совместную </a:t>
            </a:r>
            <a:r>
              <a:rPr kumimoji="0" lang="ru-RU" sz="1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работу с оттоком молодого населения из малых городов региона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принять меры к развитию и популяризации программ переподготовки и повышения квалификации взрослого населения по специальностям, востребованным в нефтегазовой отрасли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DE494-6862-C314-3278-D16219C3F9B2}"/>
              </a:ext>
            </a:extLst>
          </p:cNvPr>
          <p:cNvSpPr txBox="1"/>
          <p:nvPr/>
        </p:nvSpPr>
        <p:spPr>
          <a:xfrm>
            <a:off x="7566261" y="5231384"/>
            <a:ext cx="45834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kern="1200">
                <a:solidFill>
                  <a:prstClr val="white"/>
                </a:solidFill>
                <a:latin typeface="Akrobat" panose="020B0604020202020204" charset="-52"/>
              </a:rPr>
              <a:t>р</a:t>
            </a:r>
            <a:r>
              <a:rPr kumimoji="0" lang="ru-RU" sz="140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азработать</a:t>
            </a:r>
            <a:r>
              <a:rPr kumimoji="0" lang="ru-RU" sz="1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 совместный грантовый конкурс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kern="1200">
                <a:solidFill>
                  <a:prstClr val="white"/>
                </a:solidFill>
                <a:latin typeface="Akrobat" panose="020B0604020202020204" charset="-52"/>
              </a:rPr>
              <a:t>в</a:t>
            </a:r>
            <a:r>
              <a:rPr kumimoji="0" lang="ru-RU" sz="140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ключить</a:t>
            </a:r>
            <a:r>
              <a:rPr kumimoji="0" lang="ru-RU" sz="1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  в работу УЗ целевой показатель эффективности направленный на обеспечение кадровым потенциалом стратегических проектов региона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984486-A6F9-B25D-31EA-94C4F79F3676}"/>
              </a:ext>
            </a:extLst>
          </p:cNvPr>
          <p:cNvSpPr txBox="1"/>
          <p:nvPr/>
        </p:nvSpPr>
        <p:spPr>
          <a:xfrm>
            <a:off x="7489709" y="795681"/>
            <a:ext cx="45834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i="1" kern="1200">
                <a:solidFill>
                  <a:prstClr val="white"/>
                </a:solidFill>
                <a:latin typeface="Akrobat" panose="020B0604020202020204" charset="-52"/>
              </a:rPr>
              <a:t>с</a:t>
            </a:r>
            <a:r>
              <a:rPr kumimoji="0" lang="ru-RU" sz="140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пособствовать</a:t>
            </a:r>
            <a:r>
              <a:rPr kumimoji="0" lang="ru-RU" sz="1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 объединению компаний региона под задачи подготовки кадров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" panose="020B0604020202020204" charset="-52"/>
                <a:ea typeface="+mn-ea"/>
                <a:cs typeface="+mn-cs"/>
              </a:rPr>
              <a:t>разработать дополнительные меры мотивации работодателей для участия в образовательных проектах, включая налоговые преференции и льготы  </a:t>
            </a:r>
          </a:p>
        </p:txBody>
      </p:sp>
    </p:spTree>
    <p:extLst>
      <p:ext uri="{BB962C8B-B14F-4D97-AF65-F5344CB8AC3E}">
        <p14:creationId xmlns:p14="http://schemas.microsoft.com/office/powerpoint/2010/main" val="2903482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1;p14"/>
          <p:cNvSpPr txBox="1"/>
          <p:nvPr/>
        </p:nvSpPr>
        <p:spPr bwMode="auto">
          <a:xfrm>
            <a:off x="3431704" y="3140968"/>
            <a:ext cx="8909999" cy="99008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B503F"/>
                </a:solidFill>
                <a:latin typeface="Navigo"/>
                <a:ea typeface="Navigo"/>
                <a:cs typeface="Navigo"/>
              </a:defRPr>
            </a:lvl1pPr>
            <a:lvl2pPr marL="0" marR="0" indent="15430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30861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46291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61722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77152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92583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08013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23444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СПАСИБО ЗА ВНИМАНИЕ!</a:t>
            </a:r>
          </a:p>
        </p:txBody>
      </p:sp>
      <p:pic>
        <p:nvPicPr>
          <p:cNvPr id="7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58514" y="478011"/>
            <a:ext cx="332486" cy="385989"/>
          </a:xfrm>
          <a:prstGeom prst="rect">
            <a:avLst/>
          </a:prstGeom>
        </p:spPr>
      </p:pic>
      <p:sp>
        <p:nvSpPr>
          <p:cNvPr id="2" name="Google Shape;61;p14">
            <a:extLst>
              <a:ext uri="{FF2B5EF4-FFF2-40B4-BE49-F238E27FC236}">
                <a16:creationId xmlns:a16="http://schemas.microsoft.com/office/drawing/2014/main" id="{245EA69C-E7AC-5C89-0B40-B8021913805B}"/>
              </a:ext>
            </a:extLst>
          </p:cNvPr>
          <p:cNvSpPr txBox="1"/>
          <p:nvPr/>
        </p:nvSpPr>
        <p:spPr bwMode="auto">
          <a:xfrm>
            <a:off x="551384" y="5733256"/>
            <a:ext cx="8909999" cy="99008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marR="0" indent="0" algn="l" defTabSz="41076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B503F"/>
                </a:solidFill>
                <a:latin typeface="Navigo"/>
                <a:ea typeface="Navigo"/>
                <a:cs typeface="Navigo"/>
              </a:defRPr>
            </a:lvl1pPr>
            <a:lvl2pPr marL="0" marR="0" indent="15430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30861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46291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61722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77152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92583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1080135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1234440" algn="ctr" defTabSz="41076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550" b="0" i="0" u="none" strike="noStrike" cap="none" spc="0">
                <a:ln>
                  <a:noFill/>
                </a:ln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Викто</a:t>
            </a:r>
            <a:r>
              <a:rPr lang="ru-RU" sz="2400" b="0" err="1">
                <a:solidFill>
                  <a:srgbClr val="FFFFFF"/>
                </a:solidFill>
              </a:rPr>
              <a:t>рия</a:t>
            </a:r>
            <a:r>
              <a:rPr lang="ru-RU" sz="2400" b="0">
                <a:solidFill>
                  <a:srgbClr val="FFFFFF"/>
                </a:solidFill>
              </a:rPr>
              <a:t> Илюхина</a:t>
            </a:r>
          </a:p>
          <a:p>
            <a:pPr marL="0" marR="0" lvl="0" indent="0" algn="l" defTabSz="410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Тел.+79222622911,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 ilyuhina_vv@irkutskoil.ru</a:t>
            </a:r>
            <a:r>
              <a:rPr kumimoji="0" lang="ru-RU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avigo"/>
                <a:cs typeface="Navigo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инк">
      <a:dk1>
        <a:srgbClr val="000000"/>
      </a:dk1>
      <a:lt1>
        <a:srgbClr val="FFFFFF"/>
      </a:lt1>
      <a:dk2>
        <a:srgbClr val="1E5646"/>
      </a:dk2>
      <a:lt2>
        <a:srgbClr val="FFFFFF"/>
      </a:lt2>
      <a:accent1>
        <a:srgbClr val="0B583C"/>
      </a:accent1>
      <a:accent2>
        <a:srgbClr val="139670"/>
      </a:accent2>
      <a:accent3>
        <a:srgbClr val="08415E"/>
      </a:accent3>
      <a:accent4>
        <a:srgbClr val="1FBDC6"/>
      </a:accent4>
      <a:accent5>
        <a:srgbClr val="731A49"/>
      </a:accent5>
      <a:accent6>
        <a:srgbClr val="DB5749"/>
      </a:accent6>
      <a:hlink>
        <a:srgbClr val="0000FF"/>
      </a:hlink>
      <a:folHlink>
        <a:srgbClr val="FF00FF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rgbClr val="000000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White">
  <a:themeElements>
    <a:clrScheme name="инк">
      <a:dk1>
        <a:srgbClr val="000000"/>
      </a:dk1>
      <a:lt1>
        <a:srgbClr val="FFFFFF"/>
      </a:lt1>
      <a:dk2>
        <a:srgbClr val="1E5646"/>
      </a:dk2>
      <a:lt2>
        <a:srgbClr val="FFFFFF"/>
      </a:lt2>
      <a:accent1>
        <a:srgbClr val="0B583C"/>
      </a:accent1>
      <a:accent2>
        <a:srgbClr val="139670"/>
      </a:accent2>
      <a:accent3>
        <a:srgbClr val="08415E"/>
      </a:accent3>
      <a:accent4>
        <a:srgbClr val="1FBDC6"/>
      </a:accent4>
      <a:accent5>
        <a:srgbClr val="731A49"/>
      </a:accent5>
      <a:accent6>
        <a:srgbClr val="DB5749"/>
      </a:accent6>
      <a:hlink>
        <a:srgbClr val="0000FF"/>
      </a:hlink>
      <a:folHlink>
        <a:srgbClr val="FF00F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2916" tIns="52916" rIns="52916" bIns="52916" numCol="1" spcCol="38100" rtlCol="0" anchor="ctr">
        <a:spAutoFit/>
      </a:bodyPr>
      <a:lstStyle>
        <a:defPPr marL="0" marR="0" indent="0" algn="ctr" defTabSz="60854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2916" tIns="52916" rIns="52916" bIns="52916" numCol="1" spcCol="38100" rtlCol="0" anchor="ctr">
        <a:spAutoFit/>
      </a:bodyPr>
      <a:lstStyle>
        <a:defPPr marL="0" marR="0" indent="0" algn="ctr" defTabSz="60854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White">
  <a:themeElements>
    <a:clrScheme name="инк">
      <a:dk1>
        <a:srgbClr val="000000"/>
      </a:dk1>
      <a:lt1>
        <a:srgbClr val="FFFFFF"/>
      </a:lt1>
      <a:dk2>
        <a:srgbClr val="1E5646"/>
      </a:dk2>
      <a:lt2>
        <a:srgbClr val="FFFFFF"/>
      </a:lt2>
      <a:accent1>
        <a:srgbClr val="0B583C"/>
      </a:accent1>
      <a:accent2>
        <a:srgbClr val="139670"/>
      </a:accent2>
      <a:accent3>
        <a:srgbClr val="08415E"/>
      </a:accent3>
      <a:accent4>
        <a:srgbClr val="1FBDC6"/>
      </a:accent4>
      <a:accent5>
        <a:srgbClr val="731A49"/>
      </a:accent5>
      <a:accent6>
        <a:srgbClr val="DB5749"/>
      </a:accent6>
      <a:hlink>
        <a:srgbClr val="0000FF"/>
      </a:hlink>
      <a:folHlink>
        <a:srgbClr val="FF00FF"/>
      </a:folHlink>
    </a:clrScheme>
    <a:fontScheme name="Классическая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rgbClr val="000000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3_White">
  <a:themeElements>
    <a:clrScheme name="инк">
      <a:dk1>
        <a:srgbClr val="000000"/>
      </a:dk1>
      <a:lt1>
        <a:srgbClr val="FFFFFF"/>
      </a:lt1>
      <a:dk2>
        <a:srgbClr val="1E5646"/>
      </a:dk2>
      <a:lt2>
        <a:srgbClr val="FFFFFF"/>
      </a:lt2>
      <a:accent1>
        <a:srgbClr val="0B583C"/>
      </a:accent1>
      <a:accent2>
        <a:srgbClr val="139670"/>
      </a:accent2>
      <a:accent3>
        <a:srgbClr val="08415E"/>
      </a:accent3>
      <a:accent4>
        <a:srgbClr val="1FBDC6"/>
      </a:accent4>
      <a:accent5>
        <a:srgbClr val="731A49"/>
      </a:accent5>
      <a:accent6>
        <a:srgbClr val="DB5749"/>
      </a:accent6>
      <a:hlink>
        <a:srgbClr val="0000FF"/>
      </a:hlink>
      <a:folHlink>
        <a:srgbClr val="FF00F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2916" tIns="52916" rIns="52916" bIns="52916" numCol="1" spcCol="38100" rtlCol="0" anchor="ctr">
        <a:spAutoFit/>
      </a:bodyPr>
      <a:lstStyle>
        <a:defPPr marL="0" marR="0" indent="0" algn="ctr" defTabSz="60854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2916" tIns="52916" rIns="52916" bIns="52916" numCol="1" spcCol="38100" rtlCol="0" anchor="ctr">
        <a:spAutoFit/>
      </a:bodyPr>
      <a:lstStyle>
        <a:defPPr marL="0" marR="0" indent="0" algn="ctr" defTabSz="60854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1FF2D9BEAD7D254D9BA470A5A4C217C2" ma:contentTypeVersion="15" ma:contentTypeDescription="Создание документа." ma:contentTypeScope="" ma:versionID="0628876e6893824413ef47872d567857">
  <xsd:schema xmlns:xsd="http://www.w3.org/2001/XMLSchema" xmlns:xs="http://www.w3.org/2001/XMLSchema" xmlns:p="http://schemas.microsoft.com/office/2006/metadata/properties" xmlns:ns3="703f4a8e-b59b-44f2-9752-3f88adc11a14" xmlns:ns4="91fc337b-ab08-4f0c-9b72-c8c3b0cb15a2" targetNamespace="http://schemas.microsoft.com/office/2006/metadata/properties" ma:root="true" ma:fieldsID="6c73223626b0e694de05413f76b900dc" ns3:_="" ns4:_="">
    <xsd:import namespace="703f4a8e-b59b-44f2-9752-3f88adc11a14"/>
    <xsd:import namespace="91fc337b-ab08-4f0c-9b72-c8c3b0cb15a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LengthInSeconds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f4a8e-b59b-44f2-9752-3f88adc11a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fc337b-ab08-4f0c-9b72-c8c3b0cb15a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03f4a8e-b59b-44f2-9752-3f88adc11a14" xsi:nil="true"/>
  </documentManagement>
</p:properties>
</file>

<file path=customXml/itemProps1.xml><?xml version="1.0" encoding="utf-8"?>
<ds:datastoreItem xmlns:ds="http://schemas.openxmlformats.org/officeDocument/2006/customXml" ds:itemID="{709F2205-0DAA-4D2C-BEBA-DAC9D3B9A99D}">
  <ds:schemaRefs>
    <ds:schemaRef ds:uri="703f4a8e-b59b-44f2-9752-3f88adc11a14"/>
    <ds:schemaRef ds:uri="91fc337b-ab08-4f0c-9b72-c8c3b0cb15a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70D3935-9861-47FD-8FB4-08A61F4D2D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8615DA-8ED7-4FF3-9208-A7CDB98FD9E6}">
  <ds:schemaRefs>
    <ds:schemaRef ds:uri="703f4a8e-b59b-44f2-9752-3f88adc11a14"/>
    <ds:schemaRef ds:uri="91fc337b-ab08-4f0c-9b72-c8c3b0cb15a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Широкоэкранный</PresentationFormat>
  <Slides>12</Slides>
  <Notes>5</Notes>
  <HiddenSlides>0</HiddenSlide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White</vt:lpstr>
      <vt:lpstr>1_White</vt:lpstr>
      <vt:lpstr>2_White</vt:lpstr>
      <vt:lpstr>3_White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HP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ESG</dc:title>
  <dc:subject/>
  <dc:creator>Александр Куплеников</dc:creator>
  <cp:keywords/>
  <dc:description/>
  <cp:revision>3</cp:revision>
  <dcterms:created xsi:type="dcterms:W3CDTF">2021-10-06T06:36:34Z</dcterms:created>
  <dcterms:modified xsi:type="dcterms:W3CDTF">2023-03-28T02:31:44Z</dcterms:modified>
  <cp:category/>
  <dc:identifier/>
  <cp:contentStatus/>
  <dc:languag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0x0101001FF2D9BEAD7D254D9BA470A5A4C217C2</vt:lpwstr>
  </property>
</Properties>
</file>