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3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4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media/image19.jpg" ContentType="image/jpg"/>
  <Override PartName="/ppt/media/image33.jpg" ContentType="image/jpg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67" r:id="rId2"/>
    <p:sldMasterId id="2147483719" r:id="rId3"/>
    <p:sldMasterId id="2147483725" r:id="rId4"/>
    <p:sldMasterId id="2147483764" r:id="rId5"/>
  </p:sldMasterIdLst>
  <p:notesMasterIdLst>
    <p:notesMasterId r:id="rId26"/>
  </p:notesMasterIdLst>
  <p:sldIdLst>
    <p:sldId id="482" r:id="rId6"/>
    <p:sldId id="483" r:id="rId7"/>
    <p:sldId id="259" r:id="rId8"/>
    <p:sldId id="297" r:id="rId9"/>
    <p:sldId id="299" r:id="rId10"/>
    <p:sldId id="285" r:id="rId11"/>
    <p:sldId id="293" r:id="rId12"/>
    <p:sldId id="294" r:id="rId13"/>
    <p:sldId id="295" r:id="rId14"/>
    <p:sldId id="296" r:id="rId15"/>
    <p:sldId id="478" r:id="rId16"/>
    <p:sldId id="298" r:id="rId17"/>
    <p:sldId id="287" r:id="rId18"/>
    <p:sldId id="264" r:id="rId19"/>
    <p:sldId id="288" r:id="rId20"/>
    <p:sldId id="289" r:id="rId21"/>
    <p:sldId id="286" r:id="rId22"/>
    <p:sldId id="290" r:id="rId23"/>
    <p:sldId id="291" r:id="rId24"/>
    <p:sldId id="481" r:id="rId2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B6FF"/>
    <a:srgbClr val="06ABDB"/>
    <a:srgbClr val="FF00FF"/>
    <a:srgbClr val="006F3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74C1A8A3-306A-4EB7-A6B1-4F7E0EB9C5D6}" styleName="Средний стиль 3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55" autoAdjust="0"/>
    <p:restoredTop sz="94712" autoAdjust="0"/>
  </p:normalViewPr>
  <p:slideViewPr>
    <p:cSldViewPr snapToGrid="0">
      <p:cViewPr varScale="1">
        <p:scale>
          <a:sx n="110" d="100"/>
          <a:sy n="110" d="100"/>
        </p:scale>
        <p:origin x="816" y="1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44DB97-C3CF-432A-B4A3-91245F9F4CD4}" type="datetimeFigureOut">
              <a:rPr lang="ru-RU" smtClean="0"/>
              <a:t>16.06.2023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BDFFE3-918E-4517-B4BA-0B6ADC22B8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6489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BDFFE3-918E-4517-B4BA-0B6ADC22B894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80490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http://153B4D4F9E2932114EA1055EFE379B0C.dms.sberbank.ru/153B4D4F9E2932114EA1055EFE379B0C-C72E76082A1E6976BC464A4905092E2A-65981C3FDA986B66D4683E0EC5189EEE/1.png" TargetMode="Externa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http://153B4D4F9E2932114EA1055EFE379B0C.dms.sberbank.ru/153B4D4F9E2932114EA1055EFE379B0C-C72E76082A1E6976BC464A4905092E2A-65981C3FDA986B66D4683E0EC5189EEE/1.png" TargetMode="External"/><Relationship Id="rId2" Type="http://schemas.openxmlformats.org/officeDocument/2006/relationships/image" Target="http://153B4D4F9E2932114EA1055EFE379B0C.dms.sberbank.ru/153B4D4F9E2932114EA1055EFE379B0C-C72E76082A1E6976BC464A4905092E2A-F76CD53E97CC3741621B3A234FEC752D/1.png" TargetMode="Externa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http://153B4D4F9E2932114EA1055EFE379B0C.dms.sberbank.ru/153B4D4F9E2932114EA1055EFE379B0C-C72E76082A1E6976BC464A4905092E2A-65981C3FDA986B66D4683E0EC5189EEE/1.png" TargetMode="Externa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http://F635A212CCC7159B84BB26079B219F98.dms.sberbank.ru/F635A212CCC7159B84BB26079B219F98-4885EAFBD11FF2D53D26217CC7E2EBF5-62615F7859CBC2203D20A6A5F97AD444/1.png" TargetMode="External"/><Relationship Id="rId2" Type="http://schemas.openxmlformats.org/officeDocument/2006/relationships/image" Target="http://F635A212CCC7159B84BB26079B219F98.dms.sberbank.ru/F635A212CCC7159B84BB26079B219F98-4885EAFBD11FF2D53D26217CC7E2EBF5-28BF95040790B1F77ADE424984574786/1.png" TargetMode="External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http://F635A212CCC7159B84BB26079B219F98.dms.sberbank.ru/F635A212CCC7159B84BB26079B219F98-DF64839466F16B56666030A8820CF0E0-EF7135663A45EBBEA6CBE5780B9DC950/1.png" TargetMode="External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http://F635A212CCC7159B84BB26079B219F98.dms.sberbank.ru/F635A212CCC7159B84BB26079B219F98-4885EAFBD11FF2D53D26217CC7E2EBF5-EDEE9518C63ED0CAA211A8DE02D063DE/1.png" TargetMode="External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2"/>
            <a:ext cx="10363200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2"/>
            <a:ext cx="85344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6/16/2023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990814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58243" y="-28497"/>
            <a:ext cx="11475516" cy="430887"/>
          </a:xfrm>
        </p:spPr>
        <p:txBody>
          <a:bodyPr lIns="0" tIns="0" rIns="0" bIns="0"/>
          <a:lstStyle>
            <a:lvl1pPr>
              <a:defRPr sz="28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6/16/2023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  <p:pic>
        <p:nvPicPr>
          <p:cNvPr id="9" name="Рисунок 8" descr="http://153B4D4F9E2932114EA1055EFE379B0C.dms.sberbank.ru/153B4D4F9E2932114EA1055EFE379B0C-C72E76082A1E6976BC464A4905092E2A-65981C3FDA986B66D4683E0EC5189EEE/1.png"/>
          <p:cNvPicPr>
            <a:picLocks/>
          </p:cNvPicPr>
          <p:nvPr userDrawn="1"/>
        </p:nvPicPr>
        <p:blipFill>
          <a:blip r:link="rId2"/>
          <a:stretch>
            <a:fillRect/>
          </a:stretch>
        </p:blipFill>
        <p:spPr>
          <a:xfrm>
            <a:off x="0" y="0"/>
            <a:ext cx="1588" cy="1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51477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58243" y="-28497"/>
            <a:ext cx="11475516" cy="430887"/>
          </a:xfrm>
        </p:spPr>
        <p:txBody>
          <a:bodyPr lIns="0" tIns="0" rIns="0" bIns="0"/>
          <a:lstStyle>
            <a:lvl1pPr>
              <a:defRPr sz="28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2"/>
            <a:ext cx="530352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2"/>
            <a:ext cx="530352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6/16/2023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  <p:pic>
        <p:nvPicPr>
          <p:cNvPr id="10" name="Рисунок 9" descr="http://153B4D4F9E2932114EA1055EFE379B0C.dms.sberbank.ru/153B4D4F9E2932114EA1055EFE379B0C-C72E76082A1E6976BC464A4905092E2A-F76CD53E97CC3741621B3A234FEC752D/1.png"/>
          <p:cNvPicPr>
            <a:picLocks/>
          </p:cNvPicPr>
          <p:nvPr userDrawn="1"/>
        </p:nvPicPr>
        <p:blipFill>
          <a:blip r:link="rId2"/>
          <a:stretch>
            <a:fillRect/>
          </a:stretch>
        </p:blipFill>
        <p:spPr>
          <a:xfrm>
            <a:off x="0" y="0"/>
            <a:ext cx="1588" cy="1588"/>
          </a:xfrm>
          <a:prstGeom prst="rect">
            <a:avLst/>
          </a:prstGeom>
        </p:spPr>
      </p:pic>
      <p:pic>
        <p:nvPicPr>
          <p:cNvPr id="11" name="Рисунок 10" descr="http://153B4D4F9E2932114EA1055EFE379B0C.dms.sberbank.ru/153B4D4F9E2932114EA1055EFE379B0C-C72E76082A1E6976BC464A4905092E2A-65981C3FDA986B66D4683E0EC5189EEE/1.png"/>
          <p:cNvPicPr>
            <a:picLocks/>
          </p:cNvPicPr>
          <p:nvPr userDrawn="1"/>
        </p:nvPicPr>
        <p:blipFill>
          <a:blip r:link="rId3"/>
          <a:stretch>
            <a:fillRect/>
          </a:stretch>
        </p:blipFill>
        <p:spPr>
          <a:xfrm>
            <a:off x="0" y="0"/>
            <a:ext cx="1588" cy="1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8840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58243" y="-28497"/>
            <a:ext cx="11475516" cy="430887"/>
          </a:xfrm>
        </p:spPr>
        <p:txBody>
          <a:bodyPr lIns="0" tIns="0" rIns="0" bIns="0"/>
          <a:lstStyle>
            <a:lvl1pPr>
              <a:defRPr sz="28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6/16/2023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293145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6/16/2023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593581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 + 2 columns"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7"/>
          <p:cNvSpPr txBox="1">
            <a:spLocks noGrp="1"/>
          </p:cNvSpPr>
          <p:nvPr>
            <p:ph type="title"/>
          </p:nvPr>
        </p:nvSpPr>
        <p:spPr>
          <a:xfrm>
            <a:off x="3914500" y="1212067"/>
            <a:ext cx="7034000" cy="85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97" name="Google Shape;97;p7"/>
          <p:cNvSpPr txBox="1">
            <a:spLocks noGrp="1"/>
          </p:cNvSpPr>
          <p:nvPr>
            <p:ph type="body" idx="1"/>
          </p:nvPr>
        </p:nvSpPr>
        <p:spPr>
          <a:xfrm>
            <a:off x="3914500" y="2066867"/>
            <a:ext cx="3414000" cy="450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57189">
              <a:spcBef>
                <a:spcPts val="800"/>
              </a:spcBef>
              <a:spcAft>
                <a:spcPts val="0"/>
              </a:spcAft>
              <a:buSzPts val="1800"/>
              <a:buChar char="◎"/>
              <a:defRPr sz="2400"/>
            </a:lvl1pPr>
            <a:lvl2pPr marL="1219170" lvl="1" indent="-457189">
              <a:spcBef>
                <a:spcPts val="0"/>
              </a:spcBef>
              <a:spcAft>
                <a:spcPts val="0"/>
              </a:spcAft>
              <a:buSzPts val="1800"/>
              <a:buChar char="◉"/>
              <a:defRPr sz="2400"/>
            </a:lvl2pPr>
            <a:lvl3pPr marL="1828754" lvl="2" indent="-457189">
              <a:spcBef>
                <a:spcPts val="0"/>
              </a:spcBef>
              <a:spcAft>
                <a:spcPts val="0"/>
              </a:spcAft>
              <a:buSzPts val="1800"/>
              <a:buChar char="￮"/>
              <a:defRPr sz="2400"/>
            </a:lvl3pPr>
            <a:lvl4pPr marL="2438339" lvl="3" indent="-457189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2400"/>
            </a:lvl4pPr>
            <a:lvl5pPr marL="3047924" lvl="4" indent="-457189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2400"/>
            </a:lvl5pPr>
            <a:lvl6pPr marL="3657509" lvl="5" indent="-457189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2400"/>
            </a:lvl6pPr>
            <a:lvl7pPr marL="4267093" lvl="6" indent="-457189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2400"/>
            </a:lvl7pPr>
            <a:lvl8pPr marL="4876678" lvl="7" indent="-457189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2400"/>
            </a:lvl8pPr>
            <a:lvl9pPr marL="5486263" lvl="8" indent="-457189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2400"/>
            </a:lvl9pPr>
          </a:lstStyle>
          <a:p>
            <a:endParaRPr/>
          </a:p>
        </p:txBody>
      </p:sp>
      <p:sp>
        <p:nvSpPr>
          <p:cNvPr id="98" name="Google Shape;98;p7"/>
          <p:cNvSpPr txBox="1">
            <a:spLocks noGrp="1"/>
          </p:cNvSpPr>
          <p:nvPr>
            <p:ph type="body" idx="2"/>
          </p:nvPr>
        </p:nvSpPr>
        <p:spPr>
          <a:xfrm>
            <a:off x="7534465" y="2066867"/>
            <a:ext cx="3414000" cy="450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57189">
              <a:spcBef>
                <a:spcPts val="800"/>
              </a:spcBef>
              <a:spcAft>
                <a:spcPts val="0"/>
              </a:spcAft>
              <a:buSzPts val="1800"/>
              <a:buChar char="◎"/>
              <a:defRPr sz="2400"/>
            </a:lvl1pPr>
            <a:lvl2pPr marL="1219170" lvl="1" indent="-457189">
              <a:spcBef>
                <a:spcPts val="0"/>
              </a:spcBef>
              <a:spcAft>
                <a:spcPts val="0"/>
              </a:spcAft>
              <a:buSzPts val="1800"/>
              <a:buChar char="◉"/>
              <a:defRPr sz="2400"/>
            </a:lvl2pPr>
            <a:lvl3pPr marL="1828754" lvl="2" indent="-457189">
              <a:spcBef>
                <a:spcPts val="0"/>
              </a:spcBef>
              <a:spcAft>
                <a:spcPts val="0"/>
              </a:spcAft>
              <a:buSzPts val="1800"/>
              <a:buChar char="￮"/>
              <a:defRPr sz="2400"/>
            </a:lvl3pPr>
            <a:lvl4pPr marL="2438339" lvl="3" indent="-457189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2400"/>
            </a:lvl4pPr>
            <a:lvl5pPr marL="3047924" lvl="4" indent="-457189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2400"/>
            </a:lvl5pPr>
            <a:lvl6pPr marL="3657509" lvl="5" indent="-457189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2400"/>
            </a:lvl6pPr>
            <a:lvl7pPr marL="4267093" lvl="6" indent="-457189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2400"/>
            </a:lvl7pPr>
            <a:lvl8pPr marL="4876678" lvl="7" indent="-457189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2400"/>
            </a:lvl8pPr>
            <a:lvl9pPr marL="5486263" lvl="8" indent="-457189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2400"/>
            </a:lvl9pPr>
          </a:lstStyle>
          <a:p>
            <a:endParaRPr/>
          </a:p>
        </p:txBody>
      </p:sp>
      <p:sp>
        <p:nvSpPr>
          <p:cNvPr id="114" name="Google Shape;114;p7"/>
          <p:cNvSpPr txBox="1">
            <a:spLocks noGrp="1"/>
          </p:cNvSpPr>
          <p:nvPr>
            <p:ph type="sldNum" idx="12"/>
          </p:nvPr>
        </p:nvSpPr>
        <p:spPr>
          <a:xfrm>
            <a:off x="11514167" y="6335500"/>
            <a:ext cx="626400" cy="52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pic>
        <p:nvPicPr>
          <p:cNvPr id="3" name="Рисунок 2" descr="http://153B4D4F9E2932114EA1055EFE379B0C.dms.sberbank.ru/153B4D4F9E2932114EA1055EFE379B0C-C72E76082A1E6976BC464A4905092E2A-65981C3FDA986B66D4683E0EC5189EEE/1.png"/>
          <p:cNvPicPr>
            <a:picLocks/>
          </p:cNvPicPr>
          <p:nvPr userDrawn="1"/>
        </p:nvPicPr>
        <p:blipFill>
          <a:blip r:link="rId2"/>
          <a:stretch>
            <a:fillRect/>
          </a:stretch>
        </p:blipFill>
        <p:spPr>
          <a:xfrm>
            <a:off x="0" y="0"/>
            <a:ext cx="1588" cy="1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56521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815423-6B79-436E-8767-D77049D35A90}" type="datetime1">
              <a:rPr lang="en-US" smtClean="0"/>
              <a:t>6/16/2023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44539-52C4-4B9E-8965-344E890BB90A}" type="slidenum">
              <a:rPr lang="ru-RU" smtClean="0"/>
              <a:t>‹#›</a:t>
            </a:fld>
            <a:endParaRPr lang="ru-RU"/>
          </a:p>
        </p:txBody>
      </p:sp>
      <p:pic>
        <p:nvPicPr>
          <p:cNvPr id="7" name="Рисунок 6" descr="http://F635A212CCC7159B84BB26079B219F98.dms.sberbank.ru/F635A212CCC7159B84BB26079B219F98-4885EAFBD11FF2D53D26217CC7E2EBF5-28BF95040790B1F77ADE424984574786/1.png"/>
          <p:cNvPicPr>
            <a:picLocks/>
          </p:cNvPicPr>
          <p:nvPr userDrawn="1"/>
        </p:nvPicPr>
        <p:blipFill>
          <a:blip r:link="rId2"/>
          <a:stretch>
            <a:fillRect/>
          </a:stretch>
        </p:blipFill>
        <p:spPr>
          <a:xfrm>
            <a:off x="0" y="0"/>
            <a:ext cx="1588" cy="1588"/>
          </a:xfrm>
          <a:prstGeom prst="rect">
            <a:avLst/>
          </a:prstGeom>
        </p:spPr>
      </p:pic>
      <p:pic>
        <p:nvPicPr>
          <p:cNvPr id="8" name="Рисунок 7" descr="http://F635A212CCC7159B84BB26079B219F98.dms.sberbank.ru/F635A212CCC7159B84BB26079B219F98-4885EAFBD11FF2D53D26217CC7E2EBF5-62615F7859CBC2203D20A6A5F97AD444/1.png"/>
          <p:cNvPicPr>
            <a:picLocks/>
          </p:cNvPicPr>
          <p:nvPr userDrawn="1"/>
        </p:nvPicPr>
        <p:blipFill>
          <a:blip r:link="rId3"/>
          <a:stretch>
            <a:fillRect/>
          </a:stretch>
        </p:blipFill>
        <p:spPr>
          <a:xfrm>
            <a:off x="0" y="0"/>
            <a:ext cx="1588" cy="1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50711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9CBE28-D85B-4875-8B7D-7DA111ADEF62}" type="datetime1">
              <a:rPr lang="en-US" smtClean="0"/>
              <a:t>6/16/2023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44539-52C4-4B9E-8965-344E890BB90A}" type="slidenum">
              <a:rPr lang="ru-RU" smtClean="0"/>
              <a:t>‹#›</a:t>
            </a:fld>
            <a:endParaRPr lang="ru-RU"/>
          </a:p>
        </p:txBody>
      </p:sp>
      <p:pic>
        <p:nvPicPr>
          <p:cNvPr id="13" name="Рисунок 12" descr="http://F635A212CCC7159B84BB26079B219F98.dms.sberbank.ru/F635A212CCC7159B84BB26079B219F98-DF64839466F16B56666030A8820CF0E0-EF7135663A45EBBEA6CBE5780B9DC950/1.png"/>
          <p:cNvPicPr>
            <a:picLocks/>
          </p:cNvPicPr>
          <p:nvPr userDrawn="1"/>
        </p:nvPicPr>
        <p:blipFill>
          <a:blip r:link="rId2"/>
          <a:stretch>
            <a:fillRect/>
          </a:stretch>
        </p:blipFill>
        <p:spPr>
          <a:xfrm>
            <a:off x="0" y="0"/>
            <a:ext cx="1588" cy="1588"/>
          </a:xfrm>
          <a:prstGeom prst="rect">
            <a:avLst/>
          </a:prstGeom>
        </p:spPr>
      </p:pic>
      <p:pic>
        <p:nvPicPr>
          <p:cNvPr id="14" name="Рисунок 13" descr="http://F635A212CCC7159B84BB26079B219F98.dms.sberbank.ru/F635A212CCC7159B84BB26079B219F98-DF64839466F16B56666030A8820CF0E0-EF7135663A45EBBEA6CBE5780B9DC950/1.png"/>
          <p:cNvPicPr>
            <a:picLocks/>
          </p:cNvPicPr>
          <p:nvPr userDrawn="1"/>
        </p:nvPicPr>
        <p:blipFill>
          <a:blip r:link="rId2"/>
          <a:stretch>
            <a:fillRect/>
          </a:stretch>
        </p:blipFill>
        <p:spPr>
          <a:xfrm>
            <a:off x="0" y="0"/>
            <a:ext cx="1588" cy="1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34141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99C791-59FD-458D-8DEB-5CD70F019BDE}" type="datetime1">
              <a:rPr lang="en-US" smtClean="0"/>
              <a:t>6/16/2023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44539-52C4-4B9E-8965-344E890BB90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70349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CC8C3-43A5-4DB1-A3D3-A76D34E753B2}" type="datetime1">
              <a:rPr lang="en-US" smtClean="0"/>
              <a:t>6/16/2023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44539-52C4-4B9E-8965-344E890BB90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96789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600A00-D5CC-476E-8B7F-E0169FA4C42D}" type="datetime1">
              <a:rPr lang="en-US" smtClean="0"/>
              <a:t>6/16/2023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44539-52C4-4B9E-8965-344E890BB90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20224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627317-C537-4F27-833E-5E425D50CFD3}" type="datetime1">
              <a:rPr lang="en-US" smtClean="0"/>
              <a:t>6/16/2023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44539-52C4-4B9E-8965-344E890BB90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30698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59101D-AF1B-4AB0-AD9D-1123BB8C1296}" type="datetime1">
              <a:rPr lang="en-US" smtClean="0"/>
              <a:t>6/16/2023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44539-52C4-4B9E-8965-344E890BB90A}" type="slidenum">
              <a:rPr lang="ru-RU" smtClean="0"/>
              <a:t>‹#›</a:t>
            </a:fld>
            <a:endParaRPr lang="ru-RU"/>
          </a:p>
        </p:txBody>
      </p:sp>
      <p:pic>
        <p:nvPicPr>
          <p:cNvPr id="12" name="Рисунок 11" descr="http://F635A212CCC7159B84BB26079B219F98.dms.sberbank.ru/F635A212CCC7159B84BB26079B219F98-4885EAFBD11FF2D53D26217CC7E2EBF5-EDEE9518C63ED0CAA211A8DE02D063DE/1.png"/>
          <p:cNvPicPr>
            <a:picLocks/>
          </p:cNvPicPr>
          <p:nvPr userDrawn="1"/>
        </p:nvPicPr>
        <p:blipFill>
          <a:blip r:link="rId2"/>
          <a:stretch>
            <a:fillRect/>
          </a:stretch>
        </p:blipFill>
        <p:spPr>
          <a:xfrm>
            <a:off x="0" y="0"/>
            <a:ext cx="1588" cy="1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966319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1A76C6-01AD-426D-9760-B103E5405A08}" type="datetime1">
              <a:rPr lang="en-US" smtClean="0"/>
              <a:t>6/16/2023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44539-52C4-4B9E-8965-344E890BB90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465771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983BF8-3796-4916-A042-F55BA40A5415}" type="datetime1">
              <a:rPr lang="en-US" smtClean="0"/>
              <a:t>6/16/2023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44539-52C4-4B9E-8965-344E890BB90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51753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89537-48AC-48FE-84B6-2A410632E14A}" type="datetime1">
              <a:rPr lang="en-US" smtClean="0"/>
              <a:t>6/16/2023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44539-52C4-4B9E-8965-344E890BB90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807077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8A6699-A10F-41AC-BCEE-AEF1B905B948}" type="datetime1">
              <a:rPr lang="en-US" smtClean="0"/>
              <a:t>6/16/2023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344539-52C4-4B9E-8965-344E890BB90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08918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6/16/2023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4117235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3080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7"/>
            <a:ext cx="85344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1"/>
            <a:ext cx="3901440" cy="276999"/>
          </a:xfr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1"/>
            <a:ext cx="2804160" cy="276999"/>
          </a:xfr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6/16/2023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1" y="6377941"/>
            <a:ext cx="2804160" cy="276999"/>
          </a:xfrm>
        </p:spPr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063362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231886" y="1604956"/>
            <a:ext cx="1728229" cy="800219"/>
          </a:xfrm>
        </p:spPr>
        <p:txBody>
          <a:bodyPr lIns="0" tIns="0" rIns="0" bIns="0"/>
          <a:lstStyle>
            <a:lvl1pPr>
              <a:defRPr sz="5200" b="1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1"/>
            <a:ext cx="3901440" cy="276999"/>
          </a:xfr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1"/>
            <a:ext cx="2804160" cy="276999"/>
          </a:xfr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6/16/2023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1" y="6377941"/>
            <a:ext cx="2804160" cy="276999"/>
          </a:xfrm>
        </p:spPr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088570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231886" y="1604956"/>
            <a:ext cx="1728229" cy="800219"/>
          </a:xfrm>
        </p:spPr>
        <p:txBody>
          <a:bodyPr lIns="0" tIns="0" rIns="0" bIns="0"/>
          <a:lstStyle>
            <a:lvl1pPr>
              <a:defRPr sz="5200" b="1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7"/>
            <a:ext cx="530352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7"/>
            <a:ext cx="530352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>
          <a:xfrm>
            <a:off x="4145280" y="6377941"/>
            <a:ext cx="3901440" cy="276999"/>
          </a:xfr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>
          <a:xfrm>
            <a:off x="609600" y="6377941"/>
            <a:ext cx="2804160" cy="276999"/>
          </a:xfr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6/16/2023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>
          <a:xfrm>
            <a:off x="8778241" y="6377941"/>
            <a:ext cx="2804160" cy="276999"/>
          </a:xfrm>
        </p:spPr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400262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231886" y="1604956"/>
            <a:ext cx="1728229" cy="800219"/>
          </a:xfrm>
        </p:spPr>
        <p:txBody>
          <a:bodyPr lIns="0" tIns="0" rIns="0" bIns="0"/>
          <a:lstStyle>
            <a:lvl1pPr>
              <a:defRPr sz="5200" b="1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>
          <a:xfrm>
            <a:off x="4145280" y="6377941"/>
            <a:ext cx="3901440" cy="276999"/>
          </a:xfr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>
          <a:xfrm>
            <a:off x="609600" y="6377941"/>
            <a:ext cx="2804160" cy="276999"/>
          </a:xfr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6/16/2023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>
          <a:xfrm>
            <a:off x="8778241" y="6377941"/>
            <a:ext cx="2804160" cy="276999"/>
          </a:xfrm>
        </p:spPr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162840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>
          <a:xfrm>
            <a:off x="4145280" y="6377941"/>
            <a:ext cx="3901440" cy="276999"/>
          </a:xfr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>
          <a:xfrm>
            <a:off x="609600" y="6377941"/>
            <a:ext cx="2804160" cy="276999"/>
          </a:xfr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6/16/2023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>
          <a:xfrm>
            <a:off x="8778241" y="6377941"/>
            <a:ext cx="2804160" cy="276999"/>
          </a:xfrm>
        </p:spPr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079620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3080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505"/>
            <a:ext cx="85344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3"/>
            <a:ext cx="3901440" cy="276999"/>
          </a:xfr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3"/>
            <a:ext cx="2804160" cy="276999"/>
          </a:xfr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6/16/2023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1" y="6377943"/>
            <a:ext cx="2804160" cy="276999"/>
          </a:xfrm>
        </p:spPr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612687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231886" y="1604956"/>
            <a:ext cx="1728229" cy="800219"/>
          </a:xfrm>
        </p:spPr>
        <p:txBody>
          <a:bodyPr lIns="0" tIns="0" rIns="0" bIns="0"/>
          <a:lstStyle>
            <a:lvl1pPr>
              <a:defRPr sz="5200" b="1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3"/>
            <a:ext cx="3901440" cy="276999"/>
          </a:xfr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3"/>
            <a:ext cx="2804160" cy="276999"/>
          </a:xfr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6/16/2023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1" y="6377943"/>
            <a:ext cx="2804160" cy="276999"/>
          </a:xfrm>
        </p:spPr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321742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231886" y="1604956"/>
            <a:ext cx="1728229" cy="800219"/>
          </a:xfrm>
        </p:spPr>
        <p:txBody>
          <a:bodyPr lIns="0" tIns="0" rIns="0" bIns="0"/>
          <a:lstStyle>
            <a:lvl1pPr>
              <a:defRPr sz="5200" b="1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65"/>
            <a:ext cx="530352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65"/>
            <a:ext cx="530352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>
          <a:xfrm>
            <a:off x="4145280" y="6377943"/>
            <a:ext cx="3901440" cy="276999"/>
          </a:xfr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>
          <a:xfrm>
            <a:off x="609600" y="6377943"/>
            <a:ext cx="2804160" cy="276999"/>
          </a:xfr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6/16/2023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>
          <a:xfrm>
            <a:off x="8778241" y="6377943"/>
            <a:ext cx="2804160" cy="276999"/>
          </a:xfrm>
        </p:spPr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455753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231886" y="1604956"/>
            <a:ext cx="1728229" cy="800219"/>
          </a:xfrm>
        </p:spPr>
        <p:txBody>
          <a:bodyPr lIns="0" tIns="0" rIns="0" bIns="0"/>
          <a:lstStyle>
            <a:lvl1pPr>
              <a:defRPr sz="5200" b="1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>
          <a:xfrm>
            <a:off x="4145280" y="6377943"/>
            <a:ext cx="3901440" cy="276999"/>
          </a:xfr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>
          <a:xfrm>
            <a:off x="609600" y="6377943"/>
            <a:ext cx="2804160" cy="276999"/>
          </a:xfr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6/16/2023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>
          <a:xfrm>
            <a:off x="8778241" y="6377943"/>
            <a:ext cx="2804160" cy="276999"/>
          </a:xfrm>
        </p:spPr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529323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>
          <a:xfrm>
            <a:off x="4145280" y="6377943"/>
            <a:ext cx="3901440" cy="276999"/>
          </a:xfr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>
          <a:xfrm>
            <a:off x="609600" y="6377943"/>
            <a:ext cx="2804160" cy="276999"/>
          </a:xfr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6/16/2023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>
          <a:xfrm>
            <a:off x="8778241" y="6377943"/>
            <a:ext cx="2804160" cy="276999"/>
          </a:xfrm>
        </p:spPr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354705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43D02-16CA-4A0C-9475-731253EA2B51}" type="datetimeFigureOut">
              <a:rPr lang="ru-RU" smtClean="0"/>
              <a:t>16.06.2023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F1080-A91F-451D-B1B0-FB307D82355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7523227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43D02-16CA-4A0C-9475-731253EA2B51}" type="datetimeFigureOut">
              <a:rPr lang="ru-RU" smtClean="0"/>
              <a:t>16.06.2023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F1080-A91F-451D-B1B0-FB307D82355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5838950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43D02-16CA-4A0C-9475-731253EA2B51}" type="datetimeFigureOut">
              <a:rPr lang="ru-RU" smtClean="0"/>
              <a:t>16.06.2023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F1080-A91F-451D-B1B0-FB307D82355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0403036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43D02-16CA-4A0C-9475-731253EA2B51}" type="datetimeFigureOut">
              <a:rPr lang="ru-RU" smtClean="0"/>
              <a:t>16.06.2023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F1080-A91F-451D-B1B0-FB307D82355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7077691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43D02-16CA-4A0C-9475-731253EA2B51}" type="datetimeFigureOut">
              <a:rPr lang="ru-RU" smtClean="0"/>
              <a:t>16.06.2023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F1080-A91F-451D-B1B0-FB307D82355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8023612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43D02-16CA-4A0C-9475-731253EA2B51}" type="datetimeFigureOut">
              <a:rPr lang="ru-RU" smtClean="0"/>
              <a:t>16.06.2023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F1080-A91F-451D-B1B0-FB307D82355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9727655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43D02-16CA-4A0C-9475-731253EA2B51}" type="datetimeFigureOut">
              <a:rPr lang="ru-RU" smtClean="0"/>
              <a:t>16.06.2023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F1080-A91F-451D-B1B0-FB307D82355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2703950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43D02-16CA-4A0C-9475-731253EA2B51}" type="datetimeFigureOut">
              <a:rPr lang="ru-RU" smtClean="0"/>
              <a:t>16.06.2023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F1080-A91F-451D-B1B0-FB307D82355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8332578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43D02-16CA-4A0C-9475-731253EA2B51}" type="datetimeFigureOut">
              <a:rPr lang="ru-RU" smtClean="0"/>
              <a:t>16.06.2023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F1080-A91F-451D-B1B0-FB307D82355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3577418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43D02-16CA-4A0C-9475-731253EA2B51}" type="datetimeFigureOut">
              <a:rPr lang="ru-RU" smtClean="0"/>
              <a:t>16.06.2023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F1080-A91F-451D-B1B0-FB307D82355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3682531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43D02-16CA-4A0C-9475-731253EA2B51}" type="datetimeFigureOut">
              <a:rPr lang="ru-RU" smtClean="0"/>
              <a:t>16.06.2023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F1080-A91F-451D-B1B0-FB307D82355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883897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9.xml"/><Relationship Id="rId7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8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0.xml"/><Relationship Id="rId9" Type="http://schemas.openxmlformats.org/officeDocument/2006/relationships/slideLayout" Target="../slideLayouts/slideLayout15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1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23.xml"/><Relationship Id="rId4" Type="http://schemas.openxmlformats.org/officeDocument/2006/relationships/slideLayout" Target="../slideLayouts/slideLayout22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6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theme" Target="../theme/theme4.xml"/><Relationship Id="rId5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7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.xml"/><Relationship Id="rId3" Type="http://schemas.openxmlformats.org/officeDocument/2006/relationships/slideLayout" Target="../slideLayouts/slideLayout31.xml"/><Relationship Id="rId7" Type="http://schemas.openxmlformats.org/officeDocument/2006/relationships/slideLayout" Target="../slideLayouts/slideLayout35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30.xml"/><Relationship Id="rId1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4.xml"/><Relationship Id="rId11" Type="http://schemas.openxmlformats.org/officeDocument/2006/relationships/slideLayout" Target="../slideLayouts/slideLayout39.xml"/><Relationship Id="rId5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58243" y="-28497"/>
            <a:ext cx="11475516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600" y="1577342"/>
            <a:ext cx="109728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1"/>
            <a:ext cx="3901440" cy="29238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1"/>
            <a:ext cx="2804160" cy="29238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6/16/2023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1"/>
            <a:ext cx="2804160" cy="29238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904294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178">
        <a:defRPr>
          <a:latin typeface="+mn-lt"/>
          <a:ea typeface="+mn-ea"/>
          <a:cs typeface="+mn-cs"/>
        </a:defRPr>
      </a:lvl2pPr>
      <a:lvl3pPr marL="914354">
        <a:defRPr>
          <a:latin typeface="+mn-lt"/>
          <a:ea typeface="+mn-ea"/>
          <a:cs typeface="+mn-cs"/>
        </a:defRPr>
      </a:lvl3pPr>
      <a:lvl4pPr marL="1371532">
        <a:defRPr>
          <a:latin typeface="+mn-lt"/>
          <a:ea typeface="+mn-ea"/>
          <a:cs typeface="+mn-cs"/>
        </a:defRPr>
      </a:lvl4pPr>
      <a:lvl5pPr marL="1828709">
        <a:defRPr>
          <a:latin typeface="+mn-lt"/>
          <a:ea typeface="+mn-ea"/>
          <a:cs typeface="+mn-cs"/>
        </a:defRPr>
      </a:lvl5pPr>
      <a:lvl6pPr marL="2285886">
        <a:defRPr>
          <a:latin typeface="+mn-lt"/>
          <a:ea typeface="+mn-ea"/>
          <a:cs typeface="+mn-cs"/>
        </a:defRPr>
      </a:lvl6pPr>
      <a:lvl7pPr marL="2743062">
        <a:defRPr>
          <a:latin typeface="+mn-lt"/>
          <a:ea typeface="+mn-ea"/>
          <a:cs typeface="+mn-cs"/>
        </a:defRPr>
      </a:lvl7pPr>
      <a:lvl8pPr marL="3200240">
        <a:defRPr>
          <a:latin typeface="+mn-lt"/>
          <a:ea typeface="+mn-ea"/>
          <a:cs typeface="+mn-cs"/>
        </a:defRPr>
      </a:lvl8pPr>
      <a:lvl9pPr marL="3657418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178">
        <a:defRPr>
          <a:latin typeface="+mn-lt"/>
          <a:ea typeface="+mn-ea"/>
          <a:cs typeface="+mn-cs"/>
        </a:defRPr>
      </a:lvl2pPr>
      <a:lvl3pPr marL="914354">
        <a:defRPr>
          <a:latin typeface="+mn-lt"/>
          <a:ea typeface="+mn-ea"/>
          <a:cs typeface="+mn-cs"/>
        </a:defRPr>
      </a:lvl3pPr>
      <a:lvl4pPr marL="1371532">
        <a:defRPr>
          <a:latin typeface="+mn-lt"/>
          <a:ea typeface="+mn-ea"/>
          <a:cs typeface="+mn-cs"/>
        </a:defRPr>
      </a:lvl4pPr>
      <a:lvl5pPr marL="1828709">
        <a:defRPr>
          <a:latin typeface="+mn-lt"/>
          <a:ea typeface="+mn-ea"/>
          <a:cs typeface="+mn-cs"/>
        </a:defRPr>
      </a:lvl5pPr>
      <a:lvl6pPr marL="2285886">
        <a:defRPr>
          <a:latin typeface="+mn-lt"/>
          <a:ea typeface="+mn-ea"/>
          <a:cs typeface="+mn-cs"/>
        </a:defRPr>
      </a:lvl6pPr>
      <a:lvl7pPr marL="2743062">
        <a:defRPr>
          <a:latin typeface="+mn-lt"/>
          <a:ea typeface="+mn-ea"/>
          <a:cs typeface="+mn-cs"/>
        </a:defRPr>
      </a:lvl7pPr>
      <a:lvl8pPr marL="3200240">
        <a:defRPr>
          <a:latin typeface="+mn-lt"/>
          <a:ea typeface="+mn-ea"/>
          <a:cs typeface="+mn-cs"/>
        </a:defRPr>
      </a:lvl8pPr>
      <a:lvl9pPr marL="3657418">
        <a:defRPr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ED6EC1-8D27-40EB-BB39-7B4FF3DB4E16}" type="datetime1">
              <a:rPr lang="en-US" smtClean="0"/>
              <a:t>6/16/2023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344539-52C4-4B9E-8965-344E890BB90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18364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73" r:id="rId6"/>
    <p:sldLayoutId id="2147483674" r:id="rId7"/>
    <p:sldLayoutId id="2147483675" r:id="rId8"/>
    <p:sldLayoutId id="2147483676" r:id="rId9"/>
    <p:sldLayoutId id="2147483677" r:id="rId10"/>
    <p:sldLayoutId id="2147483678" r:id="rId11"/>
    <p:sldLayoutId id="2147483679" r:id="rId12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231886" y="1604956"/>
            <a:ext cx="1728229" cy="13080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500" b="1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600" y="1577347"/>
            <a:ext cx="109728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3"/>
            <a:ext cx="3901440" cy="1642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554265"/>
            <a:endParaRPr lang="ru-RU" sz="106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3"/>
            <a:ext cx="2804160" cy="1642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554265"/>
            <a:fld id="{1D8BD707-D9CF-40AE-B4C6-C98DA3205C09}" type="datetimeFigureOut">
              <a:rPr lang="en-US" sz="1067" smtClean="0">
                <a:solidFill>
                  <a:prstClr val="black">
                    <a:tint val="75000"/>
                  </a:prstClr>
                </a:solidFill>
              </a:rPr>
              <a:pPr defTabSz="554265"/>
              <a:t>6/16/2023</a:t>
            </a:fld>
            <a:endParaRPr lang="en-US" sz="106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1" y="6377943"/>
            <a:ext cx="2804160" cy="1642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554265"/>
            <a:fld id="{B6F15528-21DE-4FAA-801E-634DDDAF4B2B}" type="slidenum">
              <a:rPr lang="ru-RU" sz="1067" smtClean="0">
                <a:solidFill>
                  <a:prstClr val="black">
                    <a:tint val="75000"/>
                  </a:prstClr>
                </a:solidFill>
              </a:rPr>
              <a:pPr defTabSz="554265"/>
              <a:t>‹#›</a:t>
            </a:fld>
            <a:endParaRPr lang="ru-RU" sz="1067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85349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0" r:id="rId1"/>
    <p:sldLayoutId id="2147483721" r:id="rId2"/>
    <p:sldLayoutId id="2147483722" r:id="rId3"/>
    <p:sldLayoutId id="2147483723" r:id="rId4"/>
    <p:sldLayoutId id="2147483724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277133">
        <a:defRPr>
          <a:latin typeface="+mn-lt"/>
          <a:ea typeface="+mn-ea"/>
          <a:cs typeface="+mn-cs"/>
        </a:defRPr>
      </a:lvl2pPr>
      <a:lvl3pPr marL="554265">
        <a:defRPr>
          <a:latin typeface="+mn-lt"/>
          <a:ea typeface="+mn-ea"/>
          <a:cs typeface="+mn-cs"/>
        </a:defRPr>
      </a:lvl3pPr>
      <a:lvl4pPr marL="831398">
        <a:defRPr>
          <a:latin typeface="+mn-lt"/>
          <a:ea typeface="+mn-ea"/>
          <a:cs typeface="+mn-cs"/>
        </a:defRPr>
      </a:lvl4pPr>
      <a:lvl5pPr marL="1108530">
        <a:defRPr>
          <a:latin typeface="+mn-lt"/>
          <a:ea typeface="+mn-ea"/>
          <a:cs typeface="+mn-cs"/>
        </a:defRPr>
      </a:lvl5pPr>
      <a:lvl6pPr marL="1385663">
        <a:defRPr>
          <a:latin typeface="+mn-lt"/>
          <a:ea typeface="+mn-ea"/>
          <a:cs typeface="+mn-cs"/>
        </a:defRPr>
      </a:lvl6pPr>
      <a:lvl7pPr marL="1662796">
        <a:defRPr>
          <a:latin typeface="+mn-lt"/>
          <a:ea typeface="+mn-ea"/>
          <a:cs typeface="+mn-cs"/>
        </a:defRPr>
      </a:lvl7pPr>
      <a:lvl8pPr marL="1939929">
        <a:defRPr>
          <a:latin typeface="+mn-lt"/>
          <a:ea typeface="+mn-ea"/>
          <a:cs typeface="+mn-cs"/>
        </a:defRPr>
      </a:lvl8pPr>
      <a:lvl9pPr marL="2217061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277133">
        <a:defRPr>
          <a:latin typeface="+mn-lt"/>
          <a:ea typeface="+mn-ea"/>
          <a:cs typeface="+mn-cs"/>
        </a:defRPr>
      </a:lvl2pPr>
      <a:lvl3pPr marL="554265">
        <a:defRPr>
          <a:latin typeface="+mn-lt"/>
          <a:ea typeface="+mn-ea"/>
          <a:cs typeface="+mn-cs"/>
        </a:defRPr>
      </a:lvl3pPr>
      <a:lvl4pPr marL="831398">
        <a:defRPr>
          <a:latin typeface="+mn-lt"/>
          <a:ea typeface="+mn-ea"/>
          <a:cs typeface="+mn-cs"/>
        </a:defRPr>
      </a:lvl4pPr>
      <a:lvl5pPr marL="1108530">
        <a:defRPr>
          <a:latin typeface="+mn-lt"/>
          <a:ea typeface="+mn-ea"/>
          <a:cs typeface="+mn-cs"/>
        </a:defRPr>
      </a:lvl5pPr>
      <a:lvl6pPr marL="1385663">
        <a:defRPr>
          <a:latin typeface="+mn-lt"/>
          <a:ea typeface="+mn-ea"/>
          <a:cs typeface="+mn-cs"/>
        </a:defRPr>
      </a:lvl6pPr>
      <a:lvl7pPr marL="1662796">
        <a:defRPr>
          <a:latin typeface="+mn-lt"/>
          <a:ea typeface="+mn-ea"/>
          <a:cs typeface="+mn-cs"/>
        </a:defRPr>
      </a:lvl7pPr>
      <a:lvl8pPr marL="1939929">
        <a:defRPr>
          <a:latin typeface="+mn-lt"/>
          <a:ea typeface="+mn-ea"/>
          <a:cs typeface="+mn-cs"/>
        </a:defRPr>
      </a:lvl8pPr>
      <a:lvl9pPr marL="2217061">
        <a:defRPr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231886" y="1604956"/>
            <a:ext cx="1728229" cy="13080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500" b="1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600" y="1577365"/>
            <a:ext cx="109728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3"/>
            <a:ext cx="3901440" cy="1642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553753"/>
            <a:endParaRPr lang="ru-RU" sz="106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3"/>
            <a:ext cx="2804160" cy="1642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553753"/>
            <a:fld id="{1D8BD707-D9CF-40AE-B4C6-C98DA3205C09}" type="datetimeFigureOut">
              <a:rPr lang="en-US" sz="1067" smtClean="0">
                <a:solidFill>
                  <a:prstClr val="black">
                    <a:tint val="75000"/>
                  </a:prstClr>
                </a:solidFill>
              </a:rPr>
              <a:pPr defTabSz="553753"/>
              <a:t>6/16/2023</a:t>
            </a:fld>
            <a:endParaRPr lang="en-US" sz="1067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1" y="6377943"/>
            <a:ext cx="2804160" cy="1642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553753"/>
            <a:fld id="{B6F15528-21DE-4FAA-801E-634DDDAF4B2B}" type="slidenum">
              <a:rPr lang="ru-RU" sz="1067" smtClean="0">
                <a:solidFill>
                  <a:prstClr val="black">
                    <a:tint val="75000"/>
                  </a:prstClr>
                </a:solidFill>
              </a:rPr>
              <a:pPr defTabSz="553753"/>
              <a:t>‹#›</a:t>
            </a:fld>
            <a:endParaRPr lang="ru-RU" sz="1067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52120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276877">
        <a:defRPr>
          <a:latin typeface="+mn-lt"/>
          <a:ea typeface="+mn-ea"/>
          <a:cs typeface="+mn-cs"/>
        </a:defRPr>
      </a:lvl2pPr>
      <a:lvl3pPr marL="553753">
        <a:defRPr>
          <a:latin typeface="+mn-lt"/>
          <a:ea typeface="+mn-ea"/>
          <a:cs typeface="+mn-cs"/>
        </a:defRPr>
      </a:lvl3pPr>
      <a:lvl4pPr marL="830630">
        <a:defRPr>
          <a:latin typeface="+mn-lt"/>
          <a:ea typeface="+mn-ea"/>
          <a:cs typeface="+mn-cs"/>
        </a:defRPr>
      </a:lvl4pPr>
      <a:lvl5pPr marL="1107506">
        <a:defRPr>
          <a:latin typeface="+mn-lt"/>
          <a:ea typeface="+mn-ea"/>
          <a:cs typeface="+mn-cs"/>
        </a:defRPr>
      </a:lvl5pPr>
      <a:lvl6pPr marL="1384384">
        <a:defRPr>
          <a:latin typeface="+mn-lt"/>
          <a:ea typeface="+mn-ea"/>
          <a:cs typeface="+mn-cs"/>
        </a:defRPr>
      </a:lvl6pPr>
      <a:lvl7pPr marL="1661266">
        <a:defRPr>
          <a:latin typeface="+mn-lt"/>
          <a:ea typeface="+mn-ea"/>
          <a:cs typeface="+mn-cs"/>
        </a:defRPr>
      </a:lvl7pPr>
      <a:lvl8pPr marL="1938149">
        <a:defRPr>
          <a:latin typeface="+mn-lt"/>
          <a:ea typeface="+mn-ea"/>
          <a:cs typeface="+mn-cs"/>
        </a:defRPr>
      </a:lvl8pPr>
      <a:lvl9pPr marL="2215021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276877">
        <a:defRPr>
          <a:latin typeface="+mn-lt"/>
          <a:ea typeface="+mn-ea"/>
          <a:cs typeface="+mn-cs"/>
        </a:defRPr>
      </a:lvl2pPr>
      <a:lvl3pPr marL="553753">
        <a:defRPr>
          <a:latin typeface="+mn-lt"/>
          <a:ea typeface="+mn-ea"/>
          <a:cs typeface="+mn-cs"/>
        </a:defRPr>
      </a:lvl3pPr>
      <a:lvl4pPr marL="830630">
        <a:defRPr>
          <a:latin typeface="+mn-lt"/>
          <a:ea typeface="+mn-ea"/>
          <a:cs typeface="+mn-cs"/>
        </a:defRPr>
      </a:lvl4pPr>
      <a:lvl5pPr marL="1107506">
        <a:defRPr>
          <a:latin typeface="+mn-lt"/>
          <a:ea typeface="+mn-ea"/>
          <a:cs typeface="+mn-cs"/>
        </a:defRPr>
      </a:lvl5pPr>
      <a:lvl6pPr marL="1384384">
        <a:defRPr>
          <a:latin typeface="+mn-lt"/>
          <a:ea typeface="+mn-ea"/>
          <a:cs typeface="+mn-cs"/>
        </a:defRPr>
      </a:lvl6pPr>
      <a:lvl7pPr marL="1661266">
        <a:defRPr>
          <a:latin typeface="+mn-lt"/>
          <a:ea typeface="+mn-ea"/>
          <a:cs typeface="+mn-cs"/>
        </a:defRPr>
      </a:lvl7pPr>
      <a:lvl8pPr marL="1938149">
        <a:defRPr>
          <a:latin typeface="+mn-lt"/>
          <a:ea typeface="+mn-ea"/>
          <a:cs typeface="+mn-cs"/>
        </a:defRPr>
      </a:lvl8pPr>
      <a:lvl9pPr marL="2215021">
        <a:defRPr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E43D02-16CA-4A0C-9475-731253EA2B51}" type="datetimeFigureOut">
              <a:rPr lang="ru-RU" smtClean="0"/>
              <a:t>16.06.2023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1F1080-A91F-451D-B1B0-FB307D82355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517435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5" r:id="rId1"/>
    <p:sldLayoutId id="2147483766" r:id="rId2"/>
    <p:sldLayoutId id="2147483767" r:id="rId3"/>
    <p:sldLayoutId id="2147483768" r:id="rId4"/>
    <p:sldLayoutId id="2147483769" r:id="rId5"/>
    <p:sldLayoutId id="2147483770" r:id="rId6"/>
    <p:sldLayoutId id="2147483771" r:id="rId7"/>
    <p:sldLayoutId id="2147483772" r:id="rId8"/>
    <p:sldLayoutId id="2147483773" r:id="rId9"/>
    <p:sldLayoutId id="2147483774" r:id="rId10"/>
    <p:sldLayoutId id="214748377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3" Type="http://schemas.openxmlformats.org/officeDocument/2006/relationships/image" Target="../media/image5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2" Type="http://schemas.openxmlformats.org/officeDocument/2006/relationships/image" Target="../media/image4.png"/><Relationship Id="rId16" Type="http://schemas.openxmlformats.org/officeDocument/2006/relationships/image" Target="../media/image17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5" Type="http://schemas.openxmlformats.org/officeDocument/2006/relationships/image" Target="../media/image16.png"/><Relationship Id="rId10" Type="http://schemas.openxmlformats.org/officeDocument/2006/relationships/image" Target="../media/image11.png"/><Relationship Id="rId4" Type="http://schemas.microsoft.com/office/2007/relationships/hdphoto" Target="../media/hdphoto1.wdp"/><Relationship Id="rId9" Type="http://schemas.openxmlformats.org/officeDocument/2006/relationships/image" Target="../media/image10.png"/><Relationship Id="rId1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0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0.xml"/><Relationship Id="rId4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22.png"/><Relationship Id="rId5" Type="http://schemas.microsoft.com/office/2007/relationships/hdphoto" Target="../media/hdphoto2.wdp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0.xml"/><Relationship Id="rId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7.png"/><Relationship Id="rId7" Type="http://schemas.openxmlformats.org/officeDocument/2006/relationships/image" Target="../media/image29.pn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28.png"/><Relationship Id="rId5" Type="http://schemas.openxmlformats.org/officeDocument/2006/relationships/image" Target="../media/image21.png"/><Relationship Id="rId4" Type="http://schemas.openxmlformats.org/officeDocument/2006/relationships/image" Target="../media/image3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0.xml"/><Relationship Id="rId4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30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0.xml"/><Relationship Id="rId5" Type="http://schemas.openxmlformats.org/officeDocument/2006/relationships/image" Target="../media/image21.png"/><Relationship Id="rId4" Type="http://schemas.openxmlformats.org/officeDocument/2006/relationships/image" Target="../media/image3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0.xml"/><Relationship Id="rId5" Type="http://schemas.openxmlformats.org/officeDocument/2006/relationships/image" Target="../media/image22.png"/><Relationship Id="rId4" Type="http://schemas.openxmlformats.org/officeDocument/2006/relationships/image" Target="../media/image3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22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1" descr="https://vsegda-pomnim.com/uploads/posts/2022-03/1648757794_14-vsegda-pomnim-com-p-vidi-ozera-baikal-foto-1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17"/>
            <a:ext cx="12192000" cy="68562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8" name="Picture 2">
            <a:extLst>
              <a:ext uri="{FF2B5EF4-FFF2-40B4-BE49-F238E27FC236}">
                <a16:creationId xmlns:a16="http://schemas.microsoft.com/office/drawing/2014/main" xmlns="" id="{BC791057-C5B3-481E-B814-CFE81D5842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664" y="4813908"/>
            <a:ext cx="1447800" cy="17926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D3E9DBFB-2A1F-4B9B-BADF-7F6233A98E7D}"/>
              </a:ext>
            </a:extLst>
          </p:cNvPr>
          <p:cNvSpPr txBox="1"/>
          <p:nvPr/>
        </p:nvSpPr>
        <p:spPr>
          <a:xfrm>
            <a:off x="368584" y="1489029"/>
            <a:ext cx="1096426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60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SB Sans Display" panose="020B0503040504020204" pitchFamily="34" charset="0"/>
              </a:rPr>
              <a:t>ТУРИСТИЧЕСКИЙ ПОТЕНЦИАЛ ИРКУТСКОЙ ОБЛАСТИ</a:t>
            </a:r>
            <a:endParaRPr kumimoji="0" lang="ru-RU" sz="6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SB Sans Display" panose="020B0503040504020204" pitchFamily="34" charset="0"/>
            </a:endParaRPr>
          </a:p>
        </p:txBody>
      </p:sp>
      <p:sp>
        <p:nvSpPr>
          <p:cNvPr id="7" name="object 4"/>
          <p:cNvSpPr txBox="1"/>
          <p:nvPr/>
        </p:nvSpPr>
        <p:spPr>
          <a:xfrm>
            <a:off x="2016668" y="5130507"/>
            <a:ext cx="8366241" cy="9483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lang="ru-RU" sz="3200" b="1" spc="-65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SB Sans Display" panose="020B0503040504020204" pitchFamily="34" charset="0"/>
              </a:rPr>
              <a:t>Евгения Найденова</a:t>
            </a:r>
          </a:p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lang="ru-RU" sz="2800" b="1" spc="-65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SB Sans Display" panose="020B0503040504020204" pitchFamily="34" charset="0"/>
              </a:rPr>
              <a:t>Агентство по туризму Иркутской области</a:t>
            </a:r>
          </a:p>
        </p:txBody>
      </p:sp>
    </p:spTree>
    <p:extLst>
      <p:ext uri="{BB962C8B-B14F-4D97-AF65-F5344CB8AC3E}">
        <p14:creationId xmlns:p14="http://schemas.microsoft.com/office/powerpoint/2010/main" val="2416011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xmlns="" id="{55AA9970-5533-6B0E-896B-ABC380821127}"/>
              </a:ext>
            </a:extLst>
          </p:cNvPr>
          <p:cNvSpPr/>
          <p:nvPr/>
        </p:nvSpPr>
        <p:spPr>
          <a:xfrm>
            <a:off x="-9548" y="-7957"/>
            <a:ext cx="12191999" cy="6858000"/>
          </a:xfrm>
          <a:prstGeom prst="rect">
            <a:avLst/>
          </a:prstGeom>
          <a:gradFill>
            <a:gsLst>
              <a:gs pos="0">
                <a:schemeClr val="tx1">
                  <a:alpha val="60000"/>
                </a:schemeClr>
              </a:gs>
              <a:gs pos="100000">
                <a:schemeClr val="tx1">
                  <a:lumMod val="100000"/>
                  <a:alpha val="60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0"/>
            <a:endParaRPr lang="ru-RU" noProof="1"/>
          </a:p>
        </p:txBody>
      </p:sp>
      <p:sp>
        <p:nvSpPr>
          <p:cNvPr id="180" name="Title 1"/>
          <p:cNvSpPr txBox="1">
            <a:spLocks/>
          </p:cNvSpPr>
          <p:nvPr/>
        </p:nvSpPr>
        <p:spPr>
          <a:xfrm>
            <a:off x="396791" y="223182"/>
            <a:ext cx="6923808" cy="49755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358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SB Sans Display" panose="020B0503040504020204" pitchFamily="34" charset="0"/>
              </a:rPr>
              <a:t>РЕЗУЛЬТАТЫ 2022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SB Sans Display" panose="020B0503040504020204" pitchFamily="34" charset="0"/>
              </a:rPr>
              <a:t>vs 2018</a:t>
            </a:r>
          </a:p>
        </p:txBody>
      </p:sp>
      <p:sp>
        <p:nvSpPr>
          <p:cNvPr id="182" name="TextBox 181"/>
          <p:cNvSpPr txBox="1"/>
          <p:nvPr/>
        </p:nvSpPr>
        <p:spPr>
          <a:xfrm>
            <a:off x="2949715" y="1659691"/>
            <a:ext cx="1095172" cy="5386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17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SB Sans Display" panose="020B0503040504020204" pitchFamily="34" charset="0"/>
              </a:rPr>
              <a:t>1 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SB Sans Display" panose="020B0503040504020204" pitchFamily="34" charset="0"/>
              </a:rPr>
              <a:t>376</a:t>
            </a:r>
            <a:r>
              <a:rPr kumimoji="0" lang="ru-RU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SB Sans Display" panose="020B0503040504020204" pitchFamily="34" charset="0"/>
              </a:rPr>
              <a:t> </a:t>
            </a:r>
            <a:endParaRPr kumimoji="0" lang="ru-RU" sz="1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SB Sans Display" panose="020B0503040504020204" pitchFamily="34" charset="0"/>
            </a:endParaRPr>
          </a:p>
          <a:p>
            <a:pPr marL="0" marR="0" lvl="0" indent="0" algn="l" defTabSz="45717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SB Sans Display" panose="020B0503040504020204" pitchFamily="34" charset="0"/>
              </a:rPr>
              <a:t>тыс. туристов</a:t>
            </a:r>
            <a:endParaRPr kumimoji="0" lang="ru-RU" sz="9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SB Sans Display" panose="020B0503040504020204" pitchFamily="34" charset="0"/>
            </a:endParaRPr>
          </a:p>
        </p:txBody>
      </p:sp>
      <p:sp>
        <p:nvSpPr>
          <p:cNvPr id="183" name="TextBox 182"/>
          <p:cNvSpPr txBox="1"/>
          <p:nvPr/>
        </p:nvSpPr>
        <p:spPr>
          <a:xfrm>
            <a:off x="291874" y="1798181"/>
            <a:ext cx="234512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17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SB Sans Display" panose="020B0503040504020204" pitchFamily="34" charset="0"/>
              </a:rPr>
              <a:t>ТУР ПОТОК*</a:t>
            </a:r>
          </a:p>
        </p:txBody>
      </p:sp>
      <p:sp>
        <p:nvSpPr>
          <p:cNvPr id="184" name="TextBox 183"/>
          <p:cNvSpPr txBox="1"/>
          <p:nvPr/>
        </p:nvSpPr>
        <p:spPr>
          <a:xfrm>
            <a:off x="2322672" y="1099623"/>
            <a:ext cx="23451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17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SB Sans Display" panose="020B0503040504020204" pitchFamily="34" charset="0"/>
              </a:rPr>
              <a:t>2018</a:t>
            </a:r>
          </a:p>
        </p:txBody>
      </p:sp>
      <p:sp>
        <p:nvSpPr>
          <p:cNvPr id="185" name="TextBox 184"/>
          <p:cNvSpPr txBox="1"/>
          <p:nvPr/>
        </p:nvSpPr>
        <p:spPr>
          <a:xfrm>
            <a:off x="5728392" y="1099623"/>
            <a:ext cx="23451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17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SB Sans Display" panose="020B0503040504020204" pitchFamily="34" charset="0"/>
              </a:rPr>
              <a:t>2022</a:t>
            </a:r>
          </a:p>
        </p:txBody>
      </p:sp>
      <p:sp>
        <p:nvSpPr>
          <p:cNvPr id="187" name="TextBox 186"/>
          <p:cNvSpPr txBox="1"/>
          <p:nvPr/>
        </p:nvSpPr>
        <p:spPr>
          <a:xfrm>
            <a:off x="291874" y="2632010"/>
            <a:ext cx="2345121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17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SB Sans Display" panose="020B0503040504020204" pitchFamily="34" charset="0"/>
              </a:rPr>
              <a:t>Количество КСР</a:t>
            </a:r>
          </a:p>
          <a:p>
            <a:pPr marL="0" marR="0" lvl="0" indent="0" algn="ctr" defTabSz="45717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SB Sans Display" panose="020B0503040504020204" pitchFamily="34" charset="0"/>
              </a:rPr>
              <a:t>(коллективные средства размещения)</a:t>
            </a:r>
          </a:p>
        </p:txBody>
      </p:sp>
      <p:sp>
        <p:nvSpPr>
          <p:cNvPr id="188" name="TextBox 187"/>
          <p:cNvSpPr txBox="1"/>
          <p:nvPr/>
        </p:nvSpPr>
        <p:spPr>
          <a:xfrm>
            <a:off x="6363170" y="1686480"/>
            <a:ext cx="1095172" cy="5386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17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SB Sans Display" panose="020B0503040504020204" pitchFamily="34" charset="0"/>
              </a:rPr>
              <a:t>1 </a:t>
            </a:r>
            <a:r>
              <a:rPr lang="ru-RU" sz="2000" b="1" noProof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SB Sans Display" panose="020B0503040504020204" pitchFamily="34" charset="0"/>
              </a:rPr>
              <a:t>678</a:t>
            </a:r>
            <a:r>
              <a:rPr kumimoji="0" lang="ru-RU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SB Sans Display" panose="020B0503040504020204" pitchFamily="34" charset="0"/>
              </a:rPr>
              <a:t> </a:t>
            </a:r>
            <a:endParaRPr kumimoji="0" lang="ru-RU" sz="1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SB Sans Display" panose="020B0503040504020204" pitchFamily="34" charset="0"/>
            </a:endParaRPr>
          </a:p>
          <a:p>
            <a:pPr marL="0" marR="0" lvl="0" indent="0" algn="l" defTabSz="45717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SB Sans Display" panose="020B0503040504020204" pitchFamily="34" charset="0"/>
              </a:rPr>
              <a:t>тыс. туристов</a:t>
            </a:r>
            <a:endParaRPr kumimoji="0" lang="ru-RU" sz="9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SB Sans Display" panose="020B0503040504020204" pitchFamily="34" charset="0"/>
            </a:endParaRPr>
          </a:p>
        </p:txBody>
      </p:sp>
      <p:sp>
        <p:nvSpPr>
          <p:cNvPr id="190" name="Прямоугольник 189"/>
          <p:cNvSpPr/>
          <p:nvPr/>
        </p:nvSpPr>
        <p:spPr>
          <a:xfrm>
            <a:off x="4257051" y="1613527"/>
            <a:ext cx="1646594" cy="584769"/>
          </a:xfrm>
          <a:prstGeom prst="rect">
            <a:avLst/>
          </a:prstGeom>
          <a:noFill/>
        </p:spPr>
        <p:txBody>
          <a:bodyPr wrap="none" lIns="91434" tIns="45717" rIns="91434" bIns="45717">
            <a:spAutoFit/>
          </a:bodyPr>
          <a:lstStyle/>
          <a:p>
            <a:pPr marL="0" marR="0" lvl="0" indent="0" algn="ctr" defTabSz="45717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 w="10160">
                  <a:solidFill>
                    <a:srgbClr val="4472C4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SB Sans Display" panose="020B0503040504020204" pitchFamily="34" charset="0"/>
              </a:rPr>
              <a:t>+22%</a:t>
            </a:r>
            <a:endParaRPr kumimoji="0" lang="ru-RU" sz="3200" b="1" i="0" u="none" strike="noStrike" kern="1200" cap="none" spc="0" normalizeH="0" baseline="0" noProof="0" dirty="0">
              <a:ln w="10160">
                <a:solidFill>
                  <a:srgbClr val="4472C4"/>
                </a:solidFill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SB Sans Display" panose="020B0503040504020204" pitchFamily="34" charset="0"/>
            </a:endParaRPr>
          </a:p>
        </p:txBody>
      </p:sp>
      <p:sp>
        <p:nvSpPr>
          <p:cNvPr id="192" name="TextBox 191"/>
          <p:cNvSpPr txBox="1"/>
          <p:nvPr/>
        </p:nvSpPr>
        <p:spPr>
          <a:xfrm>
            <a:off x="2986921" y="2631932"/>
            <a:ext cx="106471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17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SB Sans Display" panose="020B0503040504020204" pitchFamily="34" charset="0"/>
              </a:rPr>
              <a:t>550 </a:t>
            </a:r>
            <a:r>
              <a:rPr kumimoji="0" lang="ru-RU" sz="9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SB Sans Display" panose="020B0503040504020204" pitchFamily="34" charset="0"/>
              </a:rPr>
              <a:t>шт.</a:t>
            </a:r>
            <a:endParaRPr kumimoji="0" lang="ru-RU" sz="9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SB Sans Display" panose="020B0503040504020204" pitchFamily="34" charset="0"/>
            </a:endParaRPr>
          </a:p>
        </p:txBody>
      </p:sp>
      <p:sp>
        <p:nvSpPr>
          <p:cNvPr id="193" name="TextBox 192"/>
          <p:cNvSpPr txBox="1"/>
          <p:nvPr/>
        </p:nvSpPr>
        <p:spPr>
          <a:xfrm>
            <a:off x="6400924" y="2643333"/>
            <a:ext cx="106471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17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SB Sans Display" panose="020B0503040504020204" pitchFamily="34" charset="0"/>
              </a:rPr>
              <a:t>667 </a:t>
            </a:r>
            <a:r>
              <a:rPr kumimoji="0" lang="ru-RU" sz="9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SB Sans Display" panose="020B0503040504020204" pitchFamily="34" charset="0"/>
              </a:rPr>
              <a:t>шт.</a:t>
            </a:r>
            <a:endParaRPr kumimoji="0" lang="ru-RU" sz="9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SB Sans Display" panose="020B0503040504020204" pitchFamily="34" charset="0"/>
            </a:endParaRPr>
          </a:p>
        </p:txBody>
      </p:sp>
      <p:sp>
        <p:nvSpPr>
          <p:cNvPr id="194" name="Прямоугольник 193"/>
          <p:cNvSpPr/>
          <p:nvPr/>
        </p:nvSpPr>
        <p:spPr>
          <a:xfrm>
            <a:off x="4257048" y="2508904"/>
            <a:ext cx="1646592" cy="584769"/>
          </a:xfrm>
          <a:prstGeom prst="rect">
            <a:avLst/>
          </a:prstGeom>
          <a:noFill/>
        </p:spPr>
        <p:txBody>
          <a:bodyPr wrap="none" lIns="91434" tIns="45717" rIns="91434" bIns="45717">
            <a:spAutoFit/>
          </a:bodyPr>
          <a:lstStyle/>
          <a:p>
            <a:pPr marL="0" marR="0" lvl="0" indent="0" algn="ctr" defTabSz="45717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 w="10160">
                  <a:solidFill>
                    <a:srgbClr val="4472C4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SB Sans Display" panose="020B0503040504020204" pitchFamily="34" charset="0"/>
              </a:rPr>
              <a:t>+21%</a:t>
            </a:r>
          </a:p>
        </p:txBody>
      </p:sp>
      <p:sp>
        <p:nvSpPr>
          <p:cNvPr id="197" name="TextBox 196"/>
          <p:cNvSpPr txBox="1"/>
          <p:nvPr/>
        </p:nvSpPr>
        <p:spPr>
          <a:xfrm>
            <a:off x="291874" y="3588940"/>
            <a:ext cx="234512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17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SB Sans Display" panose="020B0503040504020204" pitchFamily="34" charset="0"/>
              </a:rPr>
              <a:t>ВРП</a:t>
            </a:r>
          </a:p>
          <a:p>
            <a:pPr marL="0" marR="0" lvl="0" indent="0" algn="ctr" defTabSz="45717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SB Sans Display" panose="020B0503040504020204" pitchFamily="34" charset="0"/>
              </a:rPr>
              <a:t>(Доля туризма)</a:t>
            </a:r>
          </a:p>
        </p:txBody>
      </p:sp>
      <p:sp>
        <p:nvSpPr>
          <p:cNvPr id="198" name="TextBox 197"/>
          <p:cNvSpPr txBox="1"/>
          <p:nvPr/>
        </p:nvSpPr>
        <p:spPr>
          <a:xfrm>
            <a:off x="3007208" y="3604328"/>
            <a:ext cx="8066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17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SB Sans Display" panose="020B0503040504020204" pitchFamily="34" charset="0"/>
              </a:rPr>
              <a:t>0,7</a:t>
            </a:r>
            <a:r>
              <a:rPr kumimoji="0" lang="ru-RU" sz="9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SB Sans Display" panose="020B0503040504020204" pitchFamily="34" charset="0"/>
              </a:rPr>
              <a:t>%</a:t>
            </a:r>
            <a:endParaRPr kumimoji="0" lang="ru-RU" sz="9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SB Sans Display" panose="020B0503040504020204" pitchFamily="34" charset="0"/>
            </a:endParaRPr>
          </a:p>
        </p:txBody>
      </p:sp>
      <p:sp>
        <p:nvSpPr>
          <p:cNvPr id="199" name="TextBox 198"/>
          <p:cNvSpPr txBox="1"/>
          <p:nvPr/>
        </p:nvSpPr>
        <p:spPr>
          <a:xfrm>
            <a:off x="6444238" y="3608035"/>
            <a:ext cx="8066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17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SB Sans Display" panose="020B0503040504020204" pitchFamily="34" charset="0"/>
              </a:rPr>
              <a:t>1,7</a:t>
            </a:r>
            <a:r>
              <a:rPr kumimoji="0" lang="ru-RU" sz="9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SB Sans Display" panose="020B0503040504020204" pitchFamily="34" charset="0"/>
              </a:rPr>
              <a:t>%</a:t>
            </a:r>
            <a:endParaRPr kumimoji="0" lang="ru-RU" sz="9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SB Sans Display" panose="020B0503040504020204" pitchFamily="34" charset="0"/>
            </a:endParaRPr>
          </a:p>
        </p:txBody>
      </p:sp>
      <p:sp>
        <p:nvSpPr>
          <p:cNvPr id="200" name="Прямоугольник 199"/>
          <p:cNvSpPr/>
          <p:nvPr/>
        </p:nvSpPr>
        <p:spPr>
          <a:xfrm>
            <a:off x="4112322" y="3481226"/>
            <a:ext cx="1938339" cy="584769"/>
          </a:xfrm>
          <a:prstGeom prst="rect">
            <a:avLst/>
          </a:prstGeom>
          <a:noFill/>
        </p:spPr>
        <p:txBody>
          <a:bodyPr wrap="none" lIns="91434" tIns="45717" rIns="91434" bIns="45717">
            <a:spAutoFit/>
          </a:bodyPr>
          <a:lstStyle/>
          <a:p>
            <a:pPr marL="0" marR="0" lvl="0" indent="0" algn="ctr" defTabSz="45717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 w="10160">
                  <a:solidFill>
                    <a:srgbClr val="4472C4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SB Sans Display" panose="020B0503040504020204" pitchFamily="34" charset="0"/>
              </a:rPr>
              <a:t>+143%</a:t>
            </a:r>
          </a:p>
        </p:txBody>
      </p:sp>
      <p:sp>
        <p:nvSpPr>
          <p:cNvPr id="203" name="TextBox 202"/>
          <p:cNvSpPr txBox="1"/>
          <p:nvPr/>
        </p:nvSpPr>
        <p:spPr>
          <a:xfrm>
            <a:off x="291874" y="4561259"/>
            <a:ext cx="234512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17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SB Sans Display" panose="020B0503040504020204" pitchFamily="34" charset="0"/>
              </a:rPr>
              <a:t>НАЛОГИ</a:t>
            </a:r>
          </a:p>
        </p:txBody>
      </p:sp>
      <p:sp>
        <p:nvSpPr>
          <p:cNvPr id="204" name="TextBox 203"/>
          <p:cNvSpPr txBox="1"/>
          <p:nvPr/>
        </p:nvSpPr>
        <p:spPr>
          <a:xfrm>
            <a:off x="2969706" y="4422765"/>
            <a:ext cx="817852" cy="5386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17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SB Sans Display" panose="020B0503040504020204" pitchFamily="34" charset="0"/>
              </a:rPr>
              <a:t>869</a:t>
            </a:r>
            <a:endParaRPr kumimoji="0" lang="ru-RU" sz="1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SB Sans Display" panose="020B0503040504020204" pitchFamily="34" charset="0"/>
            </a:endParaRPr>
          </a:p>
          <a:p>
            <a:pPr marL="0" marR="0" lvl="0" indent="0" algn="ctr" defTabSz="45717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SB Sans Display" panose="020B0503040504020204" pitchFamily="34" charset="0"/>
              </a:rPr>
              <a:t>Млн. руб.</a:t>
            </a:r>
            <a:endParaRPr kumimoji="0" lang="ru-RU" sz="9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SB Sans Display" panose="020B0503040504020204" pitchFamily="34" charset="0"/>
            </a:endParaRPr>
          </a:p>
        </p:txBody>
      </p:sp>
      <p:sp>
        <p:nvSpPr>
          <p:cNvPr id="205" name="TextBox 204"/>
          <p:cNvSpPr txBox="1"/>
          <p:nvPr/>
        </p:nvSpPr>
        <p:spPr>
          <a:xfrm>
            <a:off x="6419264" y="4434167"/>
            <a:ext cx="1082348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17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SB Sans Display" panose="020B0503040504020204" pitchFamily="34" charset="0"/>
              </a:rPr>
              <a:t>1 495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SB Sans Display" panose="020B0503040504020204" pitchFamily="34" charset="0"/>
              </a:rPr>
              <a:t> </a:t>
            </a:r>
          </a:p>
          <a:p>
            <a:pPr marL="0" marR="0" lvl="0" indent="0" algn="l" defTabSz="45717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SB Sans Display" panose="020B0503040504020204" pitchFamily="34" charset="0"/>
              </a:rPr>
              <a:t>Млн. руб.</a:t>
            </a:r>
            <a:endParaRPr kumimoji="0" lang="ru-RU" sz="9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SB Sans Display" panose="020B0503040504020204" pitchFamily="34" charset="0"/>
            </a:endParaRPr>
          </a:p>
        </p:txBody>
      </p:sp>
      <p:sp>
        <p:nvSpPr>
          <p:cNvPr id="207" name="Прямоугольник 206"/>
          <p:cNvSpPr/>
          <p:nvPr/>
        </p:nvSpPr>
        <p:spPr>
          <a:xfrm>
            <a:off x="4261109" y="4376603"/>
            <a:ext cx="1646592" cy="584769"/>
          </a:xfrm>
          <a:prstGeom prst="rect">
            <a:avLst/>
          </a:prstGeom>
          <a:noFill/>
        </p:spPr>
        <p:txBody>
          <a:bodyPr wrap="none" lIns="91434" tIns="45717" rIns="91434" bIns="45717">
            <a:spAutoFit/>
          </a:bodyPr>
          <a:lstStyle/>
          <a:p>
            <a:pPr marL="0" marR="0" lvl="0" indent="0" algn="ctr" defTabSz="45717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 w="10160">
                  <a:solidFill>
                    <a:srgbClr val="4472C4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SB Sans Display" panose="020B0503040504020204" pitchFamily="34" charset="0"/>
              </a:rPr>
              <a:t>+</a:t>
            </a:r>
            <a:r>
              <a:rPr kumimoji="0" lang="en-US" sz="3200" b="1" i="0" u="none" strike="noStrike" kern="1200" cap="none" spc="0" normalizeH="0" baseline="0" noProof="0" dirty="0">
                <a:ln w="10160">
                  <a:solidFill>
                    <a:srgbClr val="4472C4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SB Sans Display" panose="020B0503040504020204" pitchFamily="34" charset="0"/>
              </a:rPr>
              <a:t>7</a:t>
            </a:r>
            <a:r>
              <a:rPr kumimoji="0" lang="ru-RU" sz="3200" b="1" i="0" u="none" strike="noStrike" kern="1200" cap="none" spc="0" normalizeH="0" baseline="0" noProof="0" dirty="0">
                <a:ln w="10160">
                  <a:solidFill>
                    <a:srgbClr val="4472C4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SB Sans Display" panose="020B0503040504020204" pitchFamily="34" charset="0"/>
              </a:rPr>
              <a:t>2%</a:t>
            </a:r>
          </a:p>
        </p:txBody>
      </p:sp>
      <p:sp>
        <p:nvSpPr>
          <p:cNvPr id="209" name="TextBox 208"/>
          <p:cNvSpPr txBox="1"/>
          <p:nvPr/>
        </p:nvSpPr>
        <p:spPr>
          <a:xfrm>
            <a:off x="291874" y="5395088"/>
            <a:ext cx="23451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17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SB Sans Display" panose="020B0503040504020204" pitchFamily="34" charset="0"/>
              </a:rPr>
              <a:t>Количество ЗАНЯТЫХ</a:t>
            </a:r>
          </a:p>
        </p:txBody>
      </p:sp>
      <p:sp>
        <p:nvSpPr>
          <p:cNvPr id="210" name="TextBox 209"/>
          <p:cNvSpPr txBox="1"/>
          <p:nvPr/>
        </p:nvSpPr>
        <p:spPr>
          <a:xfrm>
            <a:off x="2908986" y="5395086"/>
            <a:ext cx="825867" cy="5386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17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SB Sans Display" panose="020B0503040504020204" pitchFamily="34" charset="0"/>
              </a:rPr>
              <a:t>25,1</a:t>
            </a:r>
            <a:endParaRPr kumimoji="0" lang="ru-RU" sz="1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SB Sans Display" panose="020B0503040504020204" pitchFamily="34" charset="0"/>
            </a:endParaRPr>
          </a:p>
          <a:p>
            <a:pPr marL="0" marR="0" lvl="0" indent="0" algn="ctr" defTabSz="45717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SB Sans Display" panose="020B0503040504020204" pitchFamily="34" charset="0"/>
              </a:rPr>
              <a:t>Тыс. чел.</a:t>
            </a:r>
            <a:endParaRPr kumimoji="0" lang="ru-RU" sz="9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SB Sans Display" panose="020B0503040504020204" pitchFamily="34" charset="0"/>
            </a:endParaRPr>
          </a:p>
        </p:txBody>
      </p:sp>
      <p:sp>
        <p:nvSpPr>
          <p:cNvPr id="211" name="TextBox 210"/>
          <p:cNvSpPr txBox="1"/>
          <p:nvPr/>
        </p:nvSpPr>
        <p:spPr>
          <a:xfrm>
            <a:off x="6395993" y="5406487"/>
            <a:ext cx="825867" cy="5386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17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SB Sans Display" panose="020B0503040504020204" pitchFamily="34" charset="0"/>
              </a:rPr>
              <a:t>26,4</a:t>
            </a:r>
            <a:endParaRPr kumimoji="0" lang="ru-RU" sz="1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SB Sans Display" panose="020B0503040504020204" pitchFamily="34" charset="0"/>
            </a:endParaRPr>
          </a:p>
          <a:p>
            <a:pPr marL="0" marR="0" lvl="0" indent="0" algn="ctr" defTabSz="45717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SB Sans Display" panose="020B0503040504020204" pitchFamily="34" charset="0"/>
              </a:rPr>
              <a:t>Тыс. чел.</a:t>
            </a:r>
            <a:endParaRPr kumimoji="0" lang="ru-RU" sz="9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SB Sans Display" panose="020B0503040504020204" pitchFamily="34" charset="0"/>
            </a:endParaRPr>
          </a:p>
        </p:txBody>
      </p:sp>
      <p:sp>
        <p:nvSpPr>
          <p:cNvPr id="213" name="Прямоугольник 212"/>
          <p:cNvSpPr/>
          <p:nvPr/>
        </p:nvSpPr>
        <p:spPr>
          <a:xfrm>
            <a:off x="4369742" y="5302759"/>
            <a:ext cx="1354846" cy="584769"/>
          </a:xfrm>
          <a:prstGeom prst="rect">
            <a:avLst/>
          </a:prstGeom>
          <a:noFill/>
        </p:spPr>
        <p:txBody>
          <a:bodyPr wrap="none" lIns="91434" tIns="45717" rIns="91434" bIns="45717">
            <a:spAutoFit/>
          </a:bodyPr>
          <a:lstStyle/>
          <a:p>
            <a:pPr marL="0" marR="0" lvl="0" indent="0" algn="ctr" defTabSz="45717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 w="10160">
                  <a:solidFill>
                    <a:srgbClr val="4472C4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SB Sans Display" panose="020B0503040504020204" pitchFamily="34" charset="0"/>
              </a:rPr>
              <a:t>+</a:t>
            </a:r>
            <a:r>
              <a:rPr lang="ru-RU" sz="3200" b="1" dirty="0">
                <a:ln w="10160">
                  <a:solidFill>
                    <a:srgbClr val="4472C4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SB Sans Display" panose="020B0503040504020204" pitchFamily="34" charset="0"/>
              </a:rPr>
              <a:t>5</a:t>
            </a:r>
            <a:r>
              <a:rPr kumimoji="0" lang="ru-RU" sz="3200" b="1" i="0" u="none" strike="noStrike" kern="1200" cap="none" spc="0" normalizeH="0" baseline="0" noProof="0" dirty="0">
                <a:ln w="10160">
                  <a:solidFill>
                    <a:srgbClr val="4472C4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SB Sans Display" panose="020B0503040504020204" pitchFamily="34" charset="0"/>
              </a:rPr>
              <a:t>%</a:t>
            </a:r>
          </a:p>
        </p:txBody>
      </p:sp>
      <p:cxnSp>
        <p:nvCxnSpPr>
          <p:cNvPr id="51" name="Прямая соединительная линия 50"/>
          <p:cNvCxnSpPr>
            <a:cxnSpLocks/>
          </p:cNvCxnSpPr>
          <p:nvPr/>
        </p:nvCxnSpPr>
        <p:spPr>
          <a:xfrm flipV="1">
            <a:off x="73922" y="720740"/>
            <a:ext cx="7165078" cy="12349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Прямоугольник 52"/>
          <p:cNvSpPr/>
          <p:nvPr/>
        </p:nvSpPr>
        <p:spPr>
          <a:xfrm>
            <a:off x="460580" y="6516819"/>
            <a:ext cx="3094117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554492"/>
            <a:r>
              <a:rPr lang="ru-RU" sz="9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SB Sans Display" panose="020B0503040504020204" pitchFamily="34" charset="0"/>
              </a:rPr>
              <a:t>*турпоток без учета иностранных туристов</a:t>
            </a:r>
            <a:endParaRPr lang="ru-RU" sz="9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187690" y="1540916"/>
            <a:ext cx="1835619" cy="4565406"/>
          </a:xfrm>
          <a:prstGeom prst="rect">
            <a:avLst/>
          </a:prstGeom>
          <a:noFill/>
          <a:ln w="571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ru-RU" sz="14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7859216" y="1169375"/>
            <a:ext cx="3231279" cy="5077623"/>
          </a:xfrm>
          <a:prstGeom prst="rect">
            <a:avLst/>
          </a:prstGeom>
          <a:noFill/>
          <a:ln w="114300" cap="flat" cmpd="sng" algn="ctr">
            <a:solidFill>
              <a:srgbClr val="06ABDB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rtlCol="0" anchor="ctr"/>
          <a:lstStyle/>
          <a:p>
            <a:pPr algn="ctr"/>
            <a:endParaRPr lang="ru-RU" sz="140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8034463" y="2472604"/>
            <a:ext cx="2791329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5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SB Sans Display" panose="020B0503040504020204" pitchFamily="34" charset="0"/>
              </a:rPr>
              <a:t>Среднегодовой прирост субъектов </a:t>
            </a:r>
            <a:r>
              <a:rPr kumimoji="0" lang="ru-RU" sz="105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SB Sans Display" panose="020B0503040504020204" pitchFamily="34" charset="0"/>
              </a:rPr>
              <a:t>МСП в сфере туризма</a:t>
            </a:r>
            <a:endParaRPr kumimoji="0" lang="ru-RU" sz="105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SB Sans Display" panose="020B0503040504020204" pitchFamily="34" charset="0"/>
            </a:endParaRPr>
          </a:p>
        </p:txBody>
      </p:sp>
      <p:grpSp>
        <p:nvGrpSpPr>
          <p:cNvPr id="43" name="Group 75"/>
          <p:cNvGrpSpPr/>
          <p:nvPr/>
        </p:nvGrpSpPr>
        <p:grpSpPr>
          <a:xfrm>
            <a:off x="8981613" y="1438186"/>
            <a:ext cx="962873" cy="940279"/>
            <a:chOff x="5459675" y="2015247"/>
            <a:chExt cx="1879812" cy="1824559"/>
          </a:xfrm>
        </p:grpSpPr>
        <p:sp>
          <p:nvSpPr>
            <p:cNvPr id="44" name="Oval 60"/>
            <p:cNvSpPr/>
            <p:nvPr/>
          </p:nvSpPr>
          <p:spPr>
            <a:xfrm>
              <a:off x="5459675" y="2015247"/>
              <a:ext cx="1863031" cy="1824559"/>
            </a:xfrm>
            <a:prstGeom prst="round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  <p:sp>
          <p:nvSpPr>
            <p:cNvPr id="45" name="Rectangle 72"/>
            <p:cNvSpPr/>
            <p:nvPr/>
          </p:nvSpPr>
          <p:spPr>
            <a:xfrm>
              <a:off x="5501545" y="2425824"/>
              <a:ext cx="1837942" cy="991136"/>
            </a:xfrm>
            <a:prstGeom prst="round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400" b="1" i="0" u="none" strike="noStrike" kern="0" cap="none" spc="-30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  <a:cs typeface="SB Sans Display" panose="020B0503040504020204" pitchFamily="34" charset="0"/>
                </a:rPr>
                <a:t>+6 </a:t>
              </a:r>
              <a:r>
                <a:rPr kumimoji="0" lang="en-US" sz="2400" b="1" i="0" u="none" strike="noStrike" kern="0" cap="none" spc="-300" normalizeH="0" baseline="3000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  <a:cs typeface="SB Sans Display" panose="020B0503040504020204" pitchFamily="34" charset="0"/>
                </a:rPr>
                <a:t>%</a:t>
              </a:r>
            </a:p>
          </p:txBody>
        </p:sp>
      </p:grpSp>
      <p:sp>
        <p:nvSpPr>
          <p:cNvPr id="47" name="TextBox 46"/>
          <p:cNvSpPr txBox="1"/>
          <p:nvPr/>
        </p:nvSpPr>
        <p:spPr>
          <a:xfrm>
            <a:off x="8301130" y="4038047"/>
            <a:ext cx="234528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5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SB Sans Display" panose="020B0503040504020204" pitchFamily="34" charset="0"/>
              </a:rPr>
              <a:t>Средняя доля занятых в отрасли</a:t>
            </a:r>
          </a:p>
        </p:txBody>
      </p:sp>
      <p:grpSp>
        <p:nvGrpSpPr>
          <p:cNvPr id="48" name="Group 75"/>
          <p:cNvGrpSpPr/>
          <p:nvPr/>
        </p:nvGrpSpPr>
        <p:grpSpPr>
          <a:xfrm>
            <a:off x="8981613" y="3032126"/>
            <a:ext cx="975478" cy="940279"/>
            <a:chOff x="5459675" y="2015247"/>
            <a:chExt cx="1904422" cy="1824559"/>
          </a:xfrm>
        </p:grpSpPr>
        <p:sp>
          <p:nvSpPr>
            <p:cNvPr id="49" name="Oval 60"/>
            <p:cNvSpPr/>
            <p:nvPr/>
          </p:nvSpPr>
          <p:spPr>
            <a:xfrm>
              <a:off x="5459675" y="2015247"/>
              <a:ext cx="1863031" cy="1824559"/>
            </a:xfrm>
            <a:prstGeom prst="round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  <p:sp>
          <p:nvSpPr>
            <p:cNvPr id="50" name="Rectangle 72"/>
            <p:cNvSpPr/>
            <p:nvPr/>
          </p:nvSpPr>
          <p:spPr>
            <a:xfrm>
              <a:off x="5476941" y="2425824"/>
              <a:ext cx="1887156" cy="991136"/>
            </a:xfrm>
            <a:prstGeom prst="round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ru-RU" sz="2400" b="1" kern="0" spc="-300" dirty="0" smtClean="0">
                  <a:solidFill>
                    <a:prstClr val="white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SB Sans Display" panose="020B0503040504020204" pitchFamily="34" charset="0"/>
                </a:rPr>
                <a:t>2,5</a:t>
              </a:r>
              <a:r>
                <a:rPr kumimoji="0" lang="ru-RU" sz="2400" b="1" i="0" u="none" strike="noStrike" kern="0" cap="none" spc="-30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  <a:cs typeface="SB Sans Display" panose="020B0503040504020204" pitchFamily="34" charset="0"/>
                </a:rPr>
                <a:t> </a:t>
              </a:r>
              <a:r>
                <a:rPr kumimoji="0" lang="en-US" sz="2400" b="1" i="0" u="none" strike="noStrike" kern="0" cap="none" spc="-300" normalizeH="0" baseline="3000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  <a:cs typeface="SB Sans Display" panose="020B0503040504020204" pitchFamily="34" charset="0"/>
                </a:rPr>
                <a:t>%</a:t>
              </a:r>
            </a:p>
          </p:txBody>
        </p:sp>
      </p:grpSp>
      <p:sp>
        <p:nvSpPr>
          <p:cNvPr id="52" name="TextBox 51"/>
          <p:cNvSpPr txBox="1"/>
          <p:nvPr/>
        </p:nvSpPr>
        <p:spPr>
          <a:xfrm>
            <a:off x="8301130" y="5633816"/>
            <a:ext cx="234528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050" b="1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SB Sans Display" panose="020B0503040504020204" pitchFamily="34" charset="0"/>
              </a:rPr>
              <a:t>Среднегодовая динамика налоговых отчислений</a:t>
            </a:r>
            <a:endParaRPr kumimoji="0" lang="ru-RU" sz="105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SB Sans Display" panose="020B0503040504020204" pitchFamily="34" charset="0"/>
            </a:endParaRPr>
          </a:p>
        </p:txBody>
      </p:sp>
      <p:grpSp>
        <p:nvGrpSpPr>
          <p:cNvPr id="54" name="Group 75"/>
          <p:cNvGrpSpPr/>
          <p:nvPr/>
        </p:nvGrpSpPr>
        <p:grpSpPr>
          <a:xfrm>
            <a:off x="8913331" y="4627895"/>
            <a:ext cx="1120888" cy="940279"/>
            <a:chOff x="5326366" y="2015247"/>
            <a:chExt cx="2188305" cy="1824559"/>
          </a:xfrm>
        </p:grpSpPr>
        <p:sp>
          <p:nvSpPr>
            <p:cNvPr id="55" name="Oval 60"/>
            <p:cNvSpPr/>
            <p:nvPr/>
          </p:nvSpPr>
          <p:spPr>
            <a:xfrm>
              <a:off x="5459675" y="2015247"/>
              <a:ext cx="1863031" cy="1824559"/>
            </a:xfrm>
            <a:prstGeom prst="round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  <p:sp>
          <p:nvSpPr>
            <p:cNvPr id="56" name="Rectangle 72"/>
            <p:cNvSpPr/>
            <p:nvPr/>
          </p:nvSpPr>
          <p:spPr>
            <a:xfrm>
              <a:off x="5326366" y="2425824"/>
              <a:ext cx="2188305" cy="991136"/>
            </a:xfrm>
            <a:prstGeom prst="roundRect">
              <a:avLst/>
            </a:prstGeom>
          </p:spPr>
          <p:txBody>
            <a:bodyPr wrap="none">
              <a:spAutoFit/>
            </a:bodyPr>
            <a:lstStyle/>
            <a:p>
              <a:pPr lvl="0" algn="ctr">
                <a:defRPr/>
              </a:pPr>
              <a:r>
                <a:rPr lang="ru-RU" sz="2400" b="1" kern="0" spc="-300" dirty="0" smtClean="0">
                  <a:solidFill>
                    <a:prstClr val="white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SB Sans Display" panose="020B0503040504020204" pitchFamily="34" charset="0"/>
                </a:rPr>
                <a:t>+17 </a:t>
              </a:r>
              <a:r>
                <a:rPr lang="en-US" sz="2400" b="1" kern="0" spc="-300" baseline="30000" dirty="0">
                  <a:solidFill>
                    <a:prstClr val="white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SB Sans Display" panose="020B0503040504020204" pitchFamily="34" charset="0"/>
                </a:rPr>
                <a:t>%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29524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Рисунок 2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1727"/>
            <a:ext cx="12192001" cy="6869727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3F3F3"/>
              </a:clrFrom>
              <a:clrTo>
                <a:srgbClr val="F3F3F3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8686" y="-38166"/>
            <a:ext cx="8256029" cy="6673082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9FE49CDB-A29F-40BB-B463-08C3B58D2A76}"/>
              </a:ext>
            </a:extLst>
          </p:cNvPr>
          <p:cNvSpPr txBox="1"/>
          <p:nvPr/>
        </p:nvSpPr>
        <p:spPr>
          <a:xfrm>
            <a:off x="222945" y="2086202"/>
            <a:ext cx="173391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SB Sans Display" panose="020B0503040504020204" pitchFamily="34" charset="0"/>
              </a:rPr>
              <a:t>#</a:t>
            </a:r>
            <a:r>
              <a:rPr kumimoji="0" lang="ru-RU" sz="105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SB Sans Display" panose="020B0503040504020204" pitchFamily="34" charset="0"/>
              </a:rPr>
              <a:t>Деятельность гостиниц и санаториев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9FE49CDB-A29F-40BB-B463-08C3B58D2A76}"/>
              </a:ext>
            </a:extLst>
          </p:cNvPr>
          <p:cNvSpPr txBox="1"/>
          <p:nvPr/>
        </p:nvSpPr>
        <p:spPr>
          <a:xfrm>
            <a:off x="1864535" y="2086202"/>
            <a:ext cx="173391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SB Sans Display" panose="020B0503040504020204" pitchFamily="34" charset="0"/>
              </a:rPr>
              <a:t>#</a:t>
            </a:r>
            <a:r>
              <a:rPr kumimoji="0" lang="ru-RU" sz="105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SB Sans Display" panose="020B0503040504020204" pitchFamily="34" charset="0"/>
              </a:rPr>
              <a:t>Организация туристической деятельности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9FE49CDB-A29F-40BB-B463-08C3B58D2A76}"/>
              </a:ext>
            </a:extLst>
          </p:cNvPr>
          <p:cNvSpPr txBox="1"/>
          <p:nvPr/>
        </p:nvSpPr>
        <p:spPr>
          <a:xfrm>
            <a:off x="7221607" y="2143178"/>
            <a:ext cx="173391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SB Sans Display" panose="020B0503040504020204" pitchFamily="34" charset="0"/>
              </a:rPr>
              <a:t>#</a:t>
            </a:r>
            <a:r>
              <a:rPr kumimoji="0" lang="ru-RU" sz="105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SB Sans Display" panose="020B0503040504020204" pitchFamily="34" charset="0"/>
              </a:rPr>
              <a:t>Деятельность в сфере культуры и развлечений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9FE49CDB-A29F-40BB-B463-08C3B58D2A76}"/>
              </a:ext>
            </a:extLst>
          </p:cNvPr>
          <p:cNvSpPr txBox="1"/>
          <p:nvPr/>
        </p:nvSpPr>
        <p:spPr>
          <a:xfrm>
            <a:off x="10346983" y="2143178"/>
            <a:ext cx="173391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SB Sans Display" panose="020B0503040504020204" pitchFamily="34" charset="0"/>
              </a:rPr>
              <a:t>#</a:t>
            </a:r>
            <a:r>
              <a:rPr kumimoji="0" lang="ru-RU" sz="105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SB Sans Display" panose="020B0503040504020204" pitchFamily="34" charset="0"/>
              </a:rPr>
              <a:t>Деятельность предприятий питания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9FE49CDB-A29F-40BB-B463-08C3B58D2A76}"/>
              </a:ext>
            </a:extLst>
          </p:cNvPr>
          <p:cNvSpPr txBox="1"/>
          <p:nvPr/>
        </p:nvSpPr>
        <p:spPr>
          <a:xfrm>
            <a:off x="8903917" y="2112673"/>
            <a:ext cx="173391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SB Sans Display" panose="020B0503040504020204" pitchFamily="34" charset="0"/>
              </a:rPr>
              <a:t>#</a:t>
            </a:r>
            <a:r>
              <a:rPr kumimoji="0" lang="ru-RU" sz="105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SB Sans Display" panose="020B0503040504020204" pitchFamily="34" charset="0"/>
              </a:rPr>
              <a:t>Спортивно-развлекательная деятельность 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4619552" y="741873"/>
            <a:ext cx="101983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0" normalizeH="0" baseline="0" noProof="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SB Sans Display" panose="020B0503040504020204" pitchFamily="34" charset="0"/>
              </a:rPr>
              <a:t>ТУРИЗМ</a:t>
            </a:r>
            <a:endParaRPr kumimoji="0" lang="ru-RU" sz="1050" b="1" i="0" u="none" strike="noStrike" kern="0" normalizeH="0" baseline="0" noProof="0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065995" y="3956602"/>
            <a:ext cx="373660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SB Sans Display" panose="020B0503040504020204" pitchFamily="34" charset="0"/>
              </a:rPr>
              <a:t>…</a:t>
            </a:r>
            <a:r>
              <a:rPr kumimoji="0" lang="ru-RU" sz="2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SB Sans Display" panose="020B0503040504020204" pitchFamily="34" charset="0"/>
              </a:rPr>
              <a:t>ЗАТРАГИВАЕТ ВСЕ БОЛЬШЕ СМЕЖНЫХ НАПРАВЛЕНИЙ… </a:t>
            </a:r>
          </a:p>
        </p:txBody>
      </p:sp>
      <p:sp>
        <p:nvSpPr>
          <p:cNvPr id="48" name="Прямоугольник 47"/>
          <p:cNvSpPr/>
          <p:nvPr/>
        </p:nvSpPr>
        <p:spPr>
          <a:xfrm>
            <a:off x="112108" y="78869"/>
            <a:ext cx="116107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SB Sans Display" panose="020B0503040504020204" pitchFamily="34" charset="0"/>
              </a:rPr>
              <a:t>ТУРОТРАСЛЬ СЕГОДНЯ…</a:t>
            </a:r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51" name="Прямоугольник 50"/>
          <p:cNvSpPr/>
          <p:nvPr/>
        </p:nvSpPr>
        <p:spPr>
          <a:xfrm>
            <a:off x="7864561" y="4510600"/>
            <a:ext cx="439575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SB Sans Display" panose="020B0503040504020204" pitchFamily="34" charset="0"/>
              </a:rPr>
              <a:t>#</a:t>
            </a:r>
            <a:r>
              <a:rPr kumimoji="0" lang="ru-RU" sz="1200" b="1" i="1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SB Sans Display" panose="020B0503040504020204" pitchFamily="34" charset="0"/>
              </a:rPr>
              <a:t>МОДЕРНИЗАЦИЯ_ТРАНСПОРТНОЙ_СИСТЕМЫ </a:t>
            </a:r>
            <a:endParaRPr kumimoji="0" lang="ru-RU" sz="1400" b="1" i="1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52" name="Прямоугольник 51"/>
          <p:cNvSpPr/>
          <p:nvPr/>
        </p:nvSpPr>
        <p:spPr>
          <a:xfrm>
            <a:off x="35979" y="4510600"/>
            <a:ext cx="4583573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SB Sans Display" panose="020B0503040504020204" pitchFamily="34" charset="0"/>
              </a:rPr>
              <a:t>#</a:t>
            </a:r>
            <a:r>
              <a:rPr lang="ru-RU" sz="1200" b="1" i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SB Sans Display" panose="020B0503040504020204" pitchFamily="34" charset="0"/>
              </a:rPr>
              <a:t> </a:t>
            </a:r>
            <a:r>
              <a:rPr kumimoji="0" lang="ru-RU" sz="1200" b="1" i="1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SB Sans Display" panose="020B0503040504020204" pitchFamily="34" charset="0"/>
              </a:rPr>
              <a:t>МАСТЕР-ПЛАНИРОВАНИЕ_ТЕРРИТОРИЙ </a:t>
            </a:r>
            <a:endParaRPr kumimoji="0" lang="ru-RU" sz="1400" b="1" i="1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53" name="Прямоугольник 52"/>
          <p:cNvSpPr/>
          <p:nvPr/>
        </p:nvSpPr>
        <p:spPr>
          <a:xfrm>
            <a:off x="4962047" y="5613710"/>
            <a:ext cx="1600118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1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SB Sans Display" panose="020B0503040504020204" pitchFamily="34" charset="0"/>
              </a:rPr>
              <a:t>#</a:t>
            </a:r>
            <a:r>
              <a:rPr kumimoji="0" lang="ru-RU" sz="1100" b="1" i="1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SB Sans Display" panose="020B0503040504020204" pitchFamily="34" charset="0"/>
              </a:rPr>
              <a:t>ЭКО_ПОВЕСТКА</a:t>
            </a:r>
            <a:endParaRPr kumimoji="0" lang="ru-RU" sz="1200" b="1" i="1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55" name="Прямоугольник 54"/>
          <p:cNvSpPr/>
          <p:nvPr/>
        </p:nvSpPr>
        <p:spPr>
          <a:xfrm>
            <a:off x="5677234" y="5953552"/>
            <a:ext cx="1260281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SB Sans Display" panose="020B0503040504020204" pitchFamily="34" charset="0"/>
              </a:rPr>
              <a:t>АГРОТУРИЗМ</a:t>
            </a:r>
            <a:endParaRPr kumimoji="0" lang="ru-RU" sz="11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56" name="Прямоугольник 55"/>
          <p:cNvSpPr/>
          <p:nvPr/>
        </p:nvSpPr>
        <p:spPr>
          <a:xfrm>
            <a:off x="5685093" y="6324441"/>
            <a:ext cx="123944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SB Sans Display" panose="020B0503040504020204" pitchFamily="34" charset="0"/>
              </a:rPr>
              <a:t>ЭКО-ТУРИЗМ</a:t>
            </a:r>
            <a:endParaRPr kumimoji="0" lang="ru-RU" sz="11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57" name="Прямоугольник 56"/>
          <p:cNvSpPr/>
          <p:nvPr/>
        </p:nvSpPr>
        <p:spPr>
          <a:xfrm>
            <a:off x="1106507" y="5625026"/>
            <a:ext cx="2489784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SB Sans Display" panose="020B0503040504020204" pitchFamily="34" charset="0"/>
              </a:rPr>
              <a:t>ТУРИСТИЧЕСКИЕ КЛАСТЕРЫ</a:t>
            </a:r>
            <a:endParaRPr kumimoji="0" lang="ru-RU" sz="11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58" name="Прямоугольник 57"/>
          <p:cNvSpPr/>
          <p:nvPr/>
        </p:nvSpPr>
        <p:spPr>
          <a:xfrm>
            <a:off x="1166590" y="4973685"/>
            <a:ext cx="1710725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SB Sans Display" panose="020B0503040504020204" pitchFamily="34" charset="0"/>
              </a:rPr>
              <a:t>КУЛЬТУРНЫЙ КОД</a:t>
            </a:r>
            <a:endParaRPr kumimoji="0" lang="ru-RU" sz="11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59" name="Прямоугольник 58"/>
          <p:cNvSpPr/>
          <p:nvPr/>
        </p:nvSpPr>
        <p:spPr>
          <a:xfrm>
            <a:off x="1101678" y="6204029"/>
            <a:ext cx="3388006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SB Sans Display" panose="020B0503040504020204" pitchFamily="34" charset="0"/>
              </a:rPr>
              <a:t>ОТВЕТСТВЕННЫЙ ПОДХОД К 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SB Sans Display" panose="020B0503040504020204" pitchFamily="34" charset="0"/>
              </a:rPr>
              <a:t>РАЗВИТИЮ ПРИРОДНЫХ ТЕРРИТОРИЙ</a:t>
            </a:r>
            <a:endParaRPr kumimoji="0" lang="ru-RU" sz="11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63" name="Прямоугольник 62"/>
          <p:cNvSpPr/>
          <p:nvPr/>
        </p:nvSpPr>
        <p:spPr>
          <a:xfrm>
            <a:off x="8833168" y="5127519"/>
            <a:ext cx="2701381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SB Sans Display" panose="020B0503040504020204" pitchFamily="34" charset="0"/>
              </a:rPr>
              <a:t>ДОРОЖНАЯ ИНФРАСТРУКТУРА</a:t>
            </a:r>
            <a:endParaRPr kumimoji="0" lang="ru-RU" sz="11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64" name="Прямоугольник 63"/>
          <p:cNvSpPr/>
          <p:nvPr/>
        </p:nvSpPr>
        <p:spPr>
          <a:xfrm>
            <a:off x="8833168" y="5691994"/>
            <a:ext cx="2848857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SB Sans Display" panose="020B0503040504020204" pitchFamily="34" charset="0"/>
              </a:rPr>
              <a:t>АЭРОПОРТЫ И МАЛАЯ АВИАЦИЯ</a:t>
            </a:r>
            <a:endParaRPr kumimoji="0" lang="ru-RU" sz="11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65" name="Прямоугольник 64"/>
          <p:cNvSpPr/>
          <p:nvPr/>
        </p:nvSpPr>
        <p:spPr>
          <a:xfrm>
            <a:off x="8833168" y="6256270"/>
            <a:ext cx="261642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SB Sans Display" panose="020B0503040504020204" pitchFamily="34" charset="0"/>
              </a:rPr>
              <a:t>КРУИЗНАЯ ИНФРАСТРУКТУРА</a:t>
            </a:r>
            <a:endParaRPr kumimoji="0" lang="ru-RU" sz="11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39" name="Рисунок 38"/>
          <p:cNvPicPr>
            <a:picLocks noChangeAspect="1"/>
          </p:cNvPicPr>
          <p:nvPr/>
        </p:nvPicPr>
        <p:blipFill>
          <a:blip r:embed="rId5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694" y="979829"/>
            <a:ext cx="1030436" cy="1093789"/>
          </a:xfrm>
          <a:prstGeom prst="rect">
            <a:avLst/>
          </a:prstGeom>
        </p:spPr>
      </p:pic>
      <p:pic>
        <p:nvPicPr>
          <p:cNvPr id="40" name="Рисунок 39"/>
          <p:cNvPicPr>
            <a:picLocks noChangeAspect="1"/>
          </p:cNvPicPr>
          <p:nvPr/>
        </p:nvPicPr>
        <p:blipFill>
          <a:blip r:embed="rId6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0646" y="963759"/>
            <a:ext cx="1093339" cy="1160115"/>
          </a:xfrm>
          <a:prstGeom prst="rect">
            <a:avLst/>
          </a:prstGeom>
        </p:spPr>
      </p:pic>
      <p:pic>
        <p:nvPicPr>
          <p:cNvPr id="41" name="Рисунок 40"/>
          <p:cNvPicPr>
            <a:picLocks noChangeAspect="1"/>
          </p:cNvPicPr>
          <p:nvPr/>
        </p:nvPicPr>
        <p:blipFill>
          <a:blip r:embed="rId7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0713" y="1118053"/>
            <a:ext cx="930459" cy="990431"/>
          </a:xfrm>
          <a:prstGeom prst="rect">
            <a:avLst/>
          </a:prstGeom>
        </p:spPr>
      </p:pic>
      <p:pic>
        <p:nvPicPr>
          <p:cNvPr id="42" name="Рисунок 41"/>
          <p:cNvPicPr>
            <a:picLocks noChangeAspect="1"/>
          </p:cNvPicPr>
          <p:nvPr/>
        </p:nvPicPr>
        <p:blipFill>
          <a:blip r:embed="rId8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6688" y="1107353"/>
            <a:ext cx="1011829" cy="1011829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5504" y="1009816"/>
            <a:ext cx="961352" cy="1021436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784" y="4941506"/>
            <a:ext cx="465245" cy="410724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815" y="5506137"/>
            <a:ext cx="417725" cy="489522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216" y="6222350"/>
            <a:ext cx="467759" cy="467759"/>
          </a:xfrm>
          <a:prstGeom prst="rect">
            <a:avLst/>
          </a:prstGeom>
        </p:spPr>
      </p:pic>
      <p:pic>
        <p:nvPicPr>
          <p:cNvPr id="47" name="Рисунок 46"/>
          <p:cNvPicPr>
            <a:picLocks noChangeAspect="1"/>
          </p:cNvPicPr>
          <p:nvPr/>
        </p:nvPicPr>
        <p:blipFill>
          <a:blip r:embed="rId13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6540" y="4959303"/>
            <a:ext cx="420316" cy="595174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4831" y="6209492"/>
            <a:ext cx="626728" cy="368448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5326" y="5647118"/>
            <a:ext cx="862972" cy="355639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4963" y="5929959"/>
            <a:ext cx="658533" cy="658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71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55000" b="-5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 txBox="1">
            <a:spLocks/>
          </p:cNvSpPr>
          <p:nvPr/>
        </p:nvSpPr>
        <p:spPr>
          <a:xfrm>
            <a:off x="448888" y="2950558"/>
            <a:ext cx="11504814" cy="73481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200" b="1" dirty="0">
                <a:solidFill>
                  <a:prstClr val="white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РЕГИОНАЛЬНАЯ ГОСПРОГРАММА ПО ТУРИЗМУ </a:t>
            </a:r>
            <a:endParaRPr kumimoji="0" lang="ru-RU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84" name="Прямоугольник 183"/>
          <p:cNvSpPr/>
          <p:nvPr/>
        </p:nvSpPr>
        <p:spPr>
          <a:xfrm>
            <a:off x="332509" y="2486649"/>
            <a:ext cx="11380124" cy="1662628"/>
          </a:xfrm>
          <a:prstGeom prst="rect">
            <a:avLst/>
          </a:prstGeom>
          <a:noFill/>
          <a:ln w="114300" cap="flat" cmpd="sng" algn="ctr">
            <a:solidFill>
              <a:srgbClr val="06ABDB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2730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55000" b="-5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 txBox="1">
            <a:spLocks/>
          </p:cNvSpPr>
          <p:nvPr/>
        </p:nvSpPr>
        <p:spPr>
          <a:xfrm>
            <a:off x="1200802" y="93118"/>
            <a:ext cx="5656477" cy="73481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200" b="1" noProof="0" dirty="0">
                <a:solidFill>
                  <a:prstClr val="white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ТЕКУЩИЙ СТАТУС</a:t>
            </a:r>
            <a:endParaRPr kumimoji="0" lang="ru-RU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84" name="Прямоугольник 183"/>
          <p:cNvSpPr/>
          <p:nvPr/>
        </p:nvSpPr>
        <p:spPr>
          <a:xfrm>
            <a:off x="330231" y="905608"/>
            <a:ext cx="11521800" cy="5611570"/>
          </a:xfrm>
          <a:prstGeom prst="rect">
            <a:avLst/>
          </a:prstGeom>
          <a:noFill/>
          <a:ln w="114300" cap="flat" cmpd="sng" algn="ctr">
            <a:solidFill>
              <a:srgbClr val="06ABDB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Object3">
            <a:extLst>
              <a:ext uri="{FF2B5EF4-FFF2-40B4-BE49-F238E27FC236}">
                <a16:creationId xmlns="" xmlns:a16="http://schemas.microsoft.com/office/drawing/2014/main" id="{487CBC12-CFC7-5EA5-A66B-F42D7B301309}"/>
              </a:ext>
            </a:extLst>
          </p:cNvPr>
          <p:cNvSpPr/>
          <p:nvPr/>
        </p:nvSpPr>
        <p:spPr>
          <a:xfrm>
            <a:off x="1925239" y="2110909"/>
            <a:ext cx="8280323" cy="3417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just"/>
            <a:r>
              <a:rPr lang="ru-RU" sz="1600" b="1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Развитие туристской инфраструктуры в Иркутской области</a:t>
            </a:r>
            <a:endParaRPr lang="ru-RU" sz="1600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object 8">
            <a:extLst>
              <a:ext uri="{FF2B5EF4-FFF2-40B4-BE49-F238E27FC236}">
                <a16:creationId xmlns="" xmlns:a16="http://schemas.microsoft.com/office/drawing/2014/main" id="{A84B8216-BD94-3F46-3DBF-8614DA01B397}"/>
              </a:ext>
            </a:extLst>
          </p:cNvPr>
          <p:cNvSpPr txBox="1"/>
          <p:nvPr/>
        </p:nvSpPr>
        <p:spPr>
          <a:xfrm>
            <a:off x="808465" y="2564847"/>
            <a:ext cx="401651" cy="807216"/>
          </a:xfrm>
          <a:prstGeom prst="rect">
            <a:avLst/>
          </a:prstGeom>
        </p:spPr>
        <p:txBody>
          <a:bodyPr vert="horz" wrap="square" lIns="0" tIns="6929" rIns="0" bIns="0" rtlCol="0">
            <a:spAutoFit/>
          </a:bodyPr>
          <a:lstStyle/>
          <a:p>
            <a:pPr marL="7701" defTabSz="1217490">
              <a:spcBef>
                <a:spcPts val="55"/>
              </a:spcBef>
            </a:pPr>
            <a:r>
              <a:rPr sz="5200" b="1" spc="-245" dirty="0">
                <a:solidFill>
                  <a:srgbClr val="00B6FF"/>
                </a:solidFill>
                <a:latin typeface="Tahoma"/>
                <a:cs typeface="Tahoma"/>
              </a:rPr>
              <a:t>2</a:t>
            </a:r>
            <a:endParaRPr sz="5200" dirty="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0" name="object 10">
            <a:extLst>
              <a:ext uri="{FF2B5EF4-FFF2-40B4-BE49-F238E27FC236}">
                <a16:creationId xmlns="" xmlns:a16="http://schemas.microsoft.com/office/drawing/2014/main" id="{A5327A70-1A72-E940-16D8-0CF37EC229AB}"/>
              </a:ext>
            </a:extLst>
          </p:cNvPr>
          <p:cNvSpPr txBox="1"/>
          <p:nvPr/>
        </p:nvSpPr>
        <p:spPr>
          <a:xfrm>
            <a:off x="816623" y="3294762"/>
            <a:ext cx="402805" cy="807216"/>
          </a:xfrm>
          <a:prstGeom prst="rect">
            <a:avLst/>
          </a:prstGeom>
        </p:spPr>
        <p:txBody>
          <a:bodyPr vert="horz" wrap="square" lIns="0" tIns="6929" rIns="0" bIns="0" rtlCol="0">
            <a:spAutoFit/>
          </a:bodyPr>
          <a:lstStyle/>
          <a:p>
            <a:pPr marL="7701" defTabSz="1217490">
              <a:spcBef>
                <a:spcPts val="55"/>
              </a:spcBef>
            </a:pPr>
            <a:r>
              <a:rPr sz="5200" b="1" spc="-233" dirty="0">
                <a:solidFill>
                  <a:srgbClr val="00B6FF"/>
                </a:solidFill>
                <a:latin typeface="Tahoma"/>
                <a:cs typeface="Tahoma"/>
              </a:rPr>
              <a:t>3</a:t>
            </a:r>
            <a:endParaRPr sz="5200" dirty="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1" name="object 3">
            <a:extLst>
              <a:ext uri="{FF2B5EF4-FFF2-40B4-BE49-F238E27FC236}">
                <a16:creationId xmlns="" xmlns:a16="http://schemas.microsoft.com/office/drawing/2014/main" id="{8BF4493C-5CA1-BFBE-CC2E-D8DE33430692}"/>
              </a:ext>
            </a:extLst>
          </p:cNvPr>
          <p:cNvSpPr txBox="1"/>
          <p:nvPr/>
        </p:nvSpPr>
        <p:spPr>
          <a:xfrm>
            <a:off x="1925239" y="1035960"/>
            <a:ext cx="8563708" cy="594939"/>
          </a:xfrm>
          <a:prstGeom prst="rect">
            <a:avLst/>
          </a:prstGeom>
        </p:spPr>
        <p:txBody>
          <a:bodyPr vert="horz" wrap="square" lIns="0" tIns="3080" rIns="0" bIns="0" rtlCol="0">
            <a:spAutoFit/>
          </a:bodyPr>
          <a:lstStyle/>
          <a:p>
            <a:pPr marL="7701" marR="3080" defTabSz="1217490">
              <a:lnSpc>
                <a:spcPct val="103099"/>
              </a:lnSpc>
              <a:spcBef>
                <a:spcPts val="24"/>
              </a:spcBef>
            </a:pPr>
            <a:r>
              <a:rPr lang="ru-RU" sz="1867" b="1" spc="-9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/>
                <a:cs typeface="Verdana"/>
              </a:rPr>
              <a:t>РАЗВИТИЕ СФЕРЫ ТУРИЗМА КАК ПРИОРИТЕТНОГО НАПРАВЛЕНИЯ РАЗВИТИЯ ЭКОНОМИКИ ИРКУТСКОЙ ОБЛАСТИ</a:t>
            </a:r>
            <a:endParaRPr lang="ru-RU" sz="1500" i="1" spc="-9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/>
              <a:cs typeface="Verdana"/>
            </a:endParaRPr>
          </a:p>
        </p:txBody>
      </p:sp>
      <p:sp>
        <p:nvSpPr>
          <p:cNvPr id="13" name="object 3">
            <a:extLst>
              <a:ext uri="{FF2B5EF4-FFF2-40B4-BE49-F238E27FC236}">
                <a16:creationId xmlns="" xmlns:a16="http://schemas.microsoft.com/office/drawing/2014/main" id="{8BF4493C-5CA1-BFBE-CC2E-D8DE33430692}"/>
              </a:ext>
            </a:extLst>
          </p:cNvPr>
          <p:cNvSpPr txBox="1"/>
          <p:nvPr/>
        </p:nvSpPr>
        <p:spPr>
          <a:xfrm>
            <a:off x="511310" y="1074555"/>
            <a:ext cx="1413929" cy="467789"/>
          </a:xfrm>
          <a:prstGeom prst="rect">
            <a:avLst/>
          </a:prstGeom>
        </p:spPr>
        <p:txBody>
          <a:bodyPr vert="horz" wrap="square" lIns="0" tIns="3080" rIns="0" bIns="0" rtlCol="0">
            <a:spAutoFit/>
          </a:bodyPr>
          <a:lstStyle/>
          <a:p>
            <a:pPr marL="7701" marR="3080" defTabSz="1217490">
              <a:lnSpc>
                <a:spcPct val="103099"/>
              </a:lnSpc>
              <a:spcBef>
                <a:spcPts val="24"/>
              </a:spcBef>
            </a:pPr>
            <a:r>
              <a:rPr lang="ru-RU" sz="3200" b="1" spc="-9" dirty="0" smtClean="0">
                <a:solidFill>
                  <a:srgbClr val="00B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ЦЕЛЬ</a:t>
            </a:r>
            <a:endParaRPr lang="ru-RU" sz="2400" i="1" spc="-9" dirty="0">
              <a:solidFill>
                <a:srgbClr val="00B6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4" name="object 3">
            <a:extLst>
              <a:ext uri="{FF2B5EF4-FFF2-40B4-BE49-F238E27FC236}">
                <a16:creationId xmlns="" xmlns:a16="http://schemas.microsoft.com/office/drawing/2014/main" id="{8BF4493C-5CA1-BFBE-CC2E-D8DE33430692}"/>
              </a:ext>
            </a:extLst>
          </p:cNvPr>
          <p:cNvSpPr txBox="1"/>
          <p:nvPr/>
        </p:nvSpPr>
        <p:spPr>
          <a:xfrm>
            <a:off x="728287" y="1700866"/>
            <a:ext cx="963657" cy="206435"/>
          </a:xfrm>
          <a:prstGeom prst="rect">
            <a:avLst/>
          </a:prstGeom>
        </p:spPr>
        <p:txBody>
          <a:bodyPr vert="horz" wrap="square" lIns="0" tIns="3080" rIns="0" bIns="0" rtlCol="0">
            <a:spAutoFit/>
          </a:bodyPr>
          <a:lstStyle/>
          <a:p>
            <a:pPr marL="7701" marR="3080" defTabSz="1217490">
              <a:lnSpc>
                <a:spcPct val="103099"/>
              </a:lnSpc>
              <a:spcBef>
                <a:spcPts val="24"/>
              </a:spcBef>
            </a:pPr>
            <a:r>
              <a:rPr lang="ru-RU" sz="1400" b="1" spc="-9" dirty="0" smtClean="0">
                <a:solidFill>
                  <a:srgbClr val="00B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Задачи</a:t>
            </a:r>
            <a:endParaRPr lang="ru-RU" sz="1100" i="1" spc="-9" dirty="0">
              <a:solidFill>
                <a:srgbClr val="00B6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9" name="object 8">
            <a:extLst>
              <a:ext uri="{FF2B5EF4-FFF2-40B4-BE49-F238E27FC236}">
                <a16:creationId xmlns="" xmlns:a16="http://schemas.microsoft.com/office/drawing/2014/main" id="{A84B8216-BD94-3F46-3DBF-8614DA01B397}"/>
              </a:ext>
            </a:extLst>
          </p:cNvPr>
          <p:cNvSpPr txBox="1"/>
          <p:nvPr/>
        </p:nvSpPr>
        <p:spPr>
          <a:xfrm>
            <a:off x="816623" y="1816390"/>
            <a:ext cx="401651" cy="807216"/>
          </a:xfrm>
          <a:prstGeom prst="rect">
            <a:avLst/>
          </a:prstGeom>
        </p:spPr>
        <p:txBody>
          <a:bodyPr vert="horz" wrap="square" lIns="0" tIns="6929" rIns="0" bIns="0" rtlCol="0">
            <a:spAutoFit/>
          </a:bodyPr>
          <a:lstStyle/>
          <a:p>
            <a:pPr marL="7701" defTabSz="1217490">
              <a:spcBef>
                <a:spcPts val="55"/>
              </a:spcBef>
            </a:pPr>
            <a:r>
              <a:rPr lang="ru-RU" sz="5200" b="1" spc="-245" dirty="0" smtClean="0">
                <a:solidFill>
                  <a:srgbClr val="00B6FF"/>
                </a:solidFill>
                <a:latin typeface="Tahoma"/>
                <a:cs typeface="Tahoma"/>
              </a:rPr>
              <a:t>1</a:t>
            </a:r>
            <a:endParaRPr sz="5200" dirty="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0" name="Object3">
            <a:extLst>
              <a:ext uri="{FF2B5EF4-FFF2-40B4-BE49-F238E27FC236}">
                <a16:creationId xmlns="" xmlns:a16="http://schemas.microsoft.com/office/drawing/2014/main" id="{487CBC12-CFC7-5EA5-A66B-F42D7B301309}"/>
              </a:ext>
            </a:extLst>
          </p:cNvPr>
          <p:cNvSpPr/>
          <p:nvPr/>
        </p:nvSpPr>
        <p:spPr>
          <a:xfrm>
            <a:off x="1925238" y="2859366"/>
            <a:ext cx="8280323" cy="3417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just"/>
            <a:r>
              <a:rPr lang="ru-RU" sz="1600" b="1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Повышение доступности туристических продуктов</a:t>
            </a:r>
            <a:endParaRPr lang="ru-RU" sz="1600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1" name="Object3">
            <a:extLst>
              <a:ext uri="{FF2B5EF4-FFF2-40B4-BE49-F238E27FC236}">
                <a16:creationId xmlns="" xmlns:a16="http://schemas.microsoft.com/office/drawing/2014/main" id="{487CBC12-CFC7-5EA5-A66B-F42D7B301309}"/>
              </a:ext>
            </a:extLst>
          </p:cNvPr>
          <p:cNvSpPr/>
          <p:nvPr/>
        </p:nvSpPr>
        <p:spPr>
          <a:xfrm>
            <a:off x="1925237" y="3607823"/>
            <a:ext cx="8280323" cy="3417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just"/>
            <a:r>
              <a:rPr lang="ru-RU" sz="1600" b="1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Совершенствование управления в сфере туризма</a:t>
            </a:r>
            <a:endParaRPr lang="ru-RU" sz="1600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2" name="object 10">
            <a:extLst>
              <a:ext uri="{FF2B5EF4-FFF2-40B4-BE49-F238E27FC236}">
                <a16:creationId xmlns="" xmlns:a16="http://schemas.microsoft.com/office/drawing/2014/main" id="{A5327A70-1A72-E940-16D8-0CF37EC229AB}"/>
              </a:ext>
            </a:extLst>
          </p:cNvPr>
          <p:cNvSpPr txBox="1"/>
          <p:nvPr/>
        </p:nvSpPr>
        <p:spPr>
          <a:xfrm>
            <a:off x="816623" y="4063326"/>
            <a:ext cx="402805" cy="807216"/>
          </a:xfrm>
          <a:prstGeom prst="rect">
            <a:avLst/>
          </a:prstGeom>
        </p:spPr>
        <p:txBody>
          <a:bodyPr vert="horz" wrap="square" lIns="0" tIns="6929" rIns="0" bIns="0" rtlCol="0">
            <a:spAutoFit/>
          </a:bodyPr>
          <a:lstStyle/>
          <a:p>
            <a:pPr marL="7701" defTabSz="1217490">
              <a:spcBef>
                <a:spcPts val="55"/>
              </a:spcBef>
            </a:pPr>
            <a:r>
              <a:rPr lang="ru-RU" sz="5200" b="1" spc="-233" dirty="0">
                <a:solidFill>
                  <a:srgbClr val="00B6FF"/>
                </a:solidFill>
                <a:latin typeface="Tahoma"/>
                <a:cs typeface="Tahoma"/>
              </a:rPr>
              <a:t>4</a:t>
            </a:r>
            <a:endParaRPr sz="5200" dirty="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3" name="Object3">
            <a:extLst>
              <a:ext uri="{FF2B5EF4-FFF2-40B4-BE49-F238E27FC236}">
                <a16:creationId xmlns="" xmlns:a16="http://schemas.microsoft.com/office/drawing/2014/main" id="{487CBC12-CFC7-5EA5-A66B-F42D7B301309}"/>
              </a:ext>
            </a:extLst>
          </p:cNvPr>
          <p:cNvSpPr/>
          <p:nvPr/>
        </p:nvSpPr>
        <p:spPr>
          <a:xfrm>
            <a:off x="1925236" y="4296035"/>
            <a:ext cx="8280323" cy="3417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just"/>
            <a:r>
              <a:rPr lang="ru-RU" sz="1600" b="1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Увеличение продолжительности пребывания туриста на территории Иркутской области и г. Иркутска</a:t>
            </a:r>
            <a:endParaRPr lang="ru-RU" sz="1600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4" name="object 10">
            <a:extLst>
              <a:ext uri="{FF2B5EF4-FFF2-40B4-BE49-F238E27FC236}">
                <a16:creationId xmlns="" xmlns:a16="http://schemas.microsoft.com/office/drawing/2014/main" id="{A5327A70-1A72-E940-16D8-0CF37EC229AB}"/>
              </a:ext>
            </a:extLst>
          </p:cNvPr>
          <p:cNvSpPr txBox="1"/>
          <p:nvPr/>
        </p:nvSpPr>
        <p:spPr>
          <a:xfrm>
            <a:off x="807310" y="4831890"/>
            <a:ext cx="402805" cy="807216"/>
          </a:xfrm>
          <a:prstGeom prst="rect">
            <a:avLst/>
          </a:prstGeom>
        </p:spPr>
        <p:txBody>
          <a:bodyPr vert="horz" wrap="square" lIns="0" tIns="6929" rIns="0" bIns="0" rtlCol="0">
            <a:spAutoFit/>
          </a:bodyPr>
          <a:lstStyle/>
          <a:p>
            <a:pPr marL="7701" defTabSz="1217490">
              <a:spcBef>
                <a:spcPts val="55"/>
              </a:spcBef>
            </a:pPr>
            <a:r>
              <a:rPr lang="ru-RU" sz="5200" b="1" spc="-233" dirty="0" smtClean="0">
                <a:solidFill>
                  <a:srgbClr val="00B6FF"/>
                </a:solidFill>
                <a:latin typeface="Tahoma"/>
                <a:cs typeface="Tahoma"/>
              </a:rPr>
              <a:t>5</a:t>
            </a:r>
            <a:endParaRPr sz="5200" dirty="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5" name="object 10">
            <a:extLst>
              <a:ext uri="{FF2B5EF4-FFF2-40B4-BE49-F238E27FC236}">
                <a16:creationId xmlns="" xmlns:a16="http://schemas.microsoft.com/office/drawing/2014/main" id="{A5327A70-1A72-E940-16D8-0CF37EC229AB}"/>
              </a:ext>
            </a:extLst>
          </p:cNvPr>
          <p:cNvSpPr txBox="1"/>
          <p:nvPr/>
        </p:nvSpPr>
        <p:spPr>
          <a:xfrm>
            <a:off x="797997" y="5590637"/>
            <a:ext cx="402805" cy="807216"/>
          </a:xfrm>
          <a:prstGeom prst="rect">
            <a:avLst/>
          </a:prstGeom>
        </p:spPr>
        <p:txBody>
          <a:bodyPr vert="horz" wrap="square" lIns="0" tIns="6929" rIns="0" bIns="0" rtlCol="0">
            <a:spAutoFit/>
          </a:bodyPr>
          <a:lstStyle/>
          <a:p>
            <a:pPr marL="7701" defTabSz="1217490">
              <a:spcBef>
                <a:spcPts val="55"/>
              </a:spcBef>
            </a:pPr>
            <a:r>
              <a:rPr lang="ru-RU" sz="5200" b="1" spc="-233" dirty="0" smtClean="0">
                <a:solidFill>
                  <a:srgbClr val="00B6FF"/>
                </a:solidFill>
                <a:latin typeface="Tahoma"/>
                <a:cs typeface="Tahoma"/>
              </a:rPr>
              <a:t>6</a:t>
            </a:r>
            <a:endParaRPr sz="5200" dirty="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26" name="Object3">
            <a:extLst>
              <a:ext uri="{FF2B5EF4-FFF2-40B4-BE49-F238E27FC236}">
                <a16:creationId xmlns="" xmlns:a16="http://schemas.microsoft.com/office/drawing/2014/main" id="{487CBC12-CFC7-5EA5-A66B-F42D7B301309}"/>
              </a:ext>
            </a:extLst>
          </p:cNvPr>
          <p:cNvSpPr/>
          <p:nvPr/>
        </p:nvSpPr>
        <p:spPr>
          <a:xfrm>
            <a:off x="1925235" y="5066990"/>
            <a:ext cx="8280323" cy="3417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just"/>
            <a:r>
              <a:rPr lang="ru-RU" sz="1600" b="1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Развитие туризма в Иркутской области в межсезонье</a:t>
            </a:r>
            <a:endParaRPr lang="ru-RU" sz="1600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7" name="Object3">
            <a:extLst>
              <a:ext uri="{FF2B5EF4-FFF2-40B4-BE49-F238E27FC236}">
                <a16:creationId xmlns="" xmlns:a16="http://schemas.microsoft.com/office/drawing/2014/main" id="{487CBC12-CFC7-5EA5-A66B-F42D7B301309}"/>
              </a:ext>
            </a:extLst>
          </p:cNvPr>
          <p:cNvSpPr/>
          <p:nvPr/>
        </p:nvSpPr>
        <p:spPr>
          <a:xfrm>
            <a:off x="1925235" y="5732557"/>
            <a:ext cx="8280323" cy="3417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just"/>
            <a:r>
              <a:rPr lang="ru-RU" sz="1600" b="1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Комплексное развитие туризма в муниципальных образованиях Иркутской области, в </a:t>
            </a:r>
            <a:r>
              <a:rPr lang="ru-RU" sz="1600" b="1" dirty="0" err="1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т.ч</a:t>
            </a:r>
            <a:r>
              <a:rPr lang="ru-RU" sz="1600" b="1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. Вне территории Байкала</a:t>
            </a:r>
            <a:endParaRPr lang="ru-RU" sz="1600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2" name="Группа 1"/>
          <p:cNvGrpSpPr/>
          <p:nvPr/>
        </p:nvGrpSpPr>
        <p:grpSpPr>
          <a:xfrm>
            <a:off x="429814" y="112574"/>
            <a:ext cx="736366" cy="685923"/>
            <a:chOff x="10179509" y="2574296"/>
            <a:chExt cx="854106" cy="818083"/>
          </a:xfrm>
        </p:grpSpPr>
        <p:grpSp>
          <p:nvGrpSpPr>
            <p:cNvPr id="28" name="object 61"/>
            <p:cNvGrpSpPr/>
            <p:nvPr/>
          </p:nvGrpSpPr>
          <p:grpSpPr>
            <a:xfrm>
              <a:off x="10333943" y="2639299"/>
              <a:ext cx="586740" cy="648335"/>
              <a:chOff x="5404388" y="5678165"/>
              <a:chExt cx="586740" cy="648335"/>
            </a:xfrm>
          </p:grpSpPr>
          <p:sp>
            <p:nvSpPr>
              <p:cNvPr id="29" name="object 62"/>
              <p:cNvSpPr/>
              <p:nvPr/>
            </p:nvSpPr>
            <p:spPr>
              <a:xfrm>
                <a:off x="5409623" y="5899364"/>
                <a:ext cx="0" cy="365125"/>
              </a:xfrm>
              <a:custGeom>
                <a:avLst/>
                <a:gdLst/>
                <a:ahLst/>
                <a:cxnLst/>
                <a:rect l="l" t="t" r="r" b="b"/>
                <a:pathLst>
                  <a:path h="365125">
                    <a:moveTo>
                      <a:pt x="0" y="365077"/>
                    </a:moveTo>
                    <a:lnTo>
                      <a:pt x="0" y="0"/>
                    </a:lnTo>
                  </a:path>
                </a:pathLst>
              </a:custGeom>
              <a:ln w="28575">
                <a:solidFill>
                  <a:schemeClr val="bg1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30" name="object 63"/>
              <p:cNvSpPr/>
              <p:nvPr/>
            </p:nvSpPr>
            <p:spPr>
              <a:xfrm>
                <a:off x="5635869" y="5899362"/>
                <a:ext cx="0" cy="365125"/>
              </a:xfrm>
              <a:custGeom>
                <a:avLst/>
                <a:gdLst/>
                <a:ahLst/>
                <a:cxnLst/>
                <a:rect l="l" t="t" r="r" b="b"/>
                <a:pathLst>
                  <a:path h="365125">
                    <a:moveTo>
                      <a:pt x="0" y="0"/>
                    </a:moveTo>
                    <a:lnTo>
                      <a:pt x="0" y="365077"/>
                    </a:lnTo>
                  </a:path>
                </a:pathLst>
              </a:custGeom>
              <a:ln w="28575">
                <a:solidFill>
                  <a:schemeClr val="bg1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31" name="object 64"/>
              <p:cNvSpPr/>
              <p:nvPr/>
            </p:nvSpPr>
            <p:spPr>
              <a:xfrm>
                <a:off x="5409624" y="5847942"/>
                <a:ext cx="226695" cy="113664"/>
              </a:xfrm>
              <a:custGeom>
                <a:avLst/>
                <a:gdLst/>
                <a:ahLst/>
                <a:cxnLst/>
                <a:rect l="l" t="t" r="r" b="b"/>
                <a:pathLst>
                  <a:path w="226695" h="113664">
                    <a:moveTo>
                      <a:pt x="226244" y="56563"/>
                    </a:moveTo>
                    <a:lnTo>
                      <a:pt x="217354" y="78578"/>
                    </a:lnTo>
                    <a:lnTo>
                      <a:pt x="193111" y="96558"/>
                    </a:lnTo>
                    <a:lnTo>
                      <a:pt x="157156" y="108681"/>
                    </a:lnTo>
                    <a:lnTo>
                      <a:pt x="113127" y="113127"/>
                    </a:lnTo>
                    <a:lnTo>
                      <a:pt x="69092" y="108681"/>
                    </a:lnTo>
                    <a:lnTo>
                      <a:pt x="33133" y="96558"/>
                    </a:lnTo>
                    <a:lnTo>
                      <a:pt x="8889" y="78578"/>
                    </a:lnTo>
                    <a:lnTo>
                      <a:pt x="0" y="56563"/>
                    </a:lnTo>
                    <a:lnTo>
                      <a:pt x="8889" y="34548"/>
                    </a:lnTo>
                    <a:lnTo>
                      <a:pt x="33133" y="16568"/>
                    </a:lnTo>
                    <a:lnTo>
                      <a:pt x="69092" y="4445"/>
                    </a:lnTo>
                    <a:lnTo>
                      <a:pt x="113127" y="0"/>
                    </a:lnTo>
                    <a:lnTo>
                      <a:pt x="157156" y="4445"/>
                    </a:lnTo>
                    <a:lnTo>
                      <a:pt x="193111" y="16568"/>
                    </a:lnTo>
                    <a:lnTo>
                      <a:pt x="217354" y="34548"/>
                    </a:lnTo>
                    <a:lnTo>
                      <a:pt x="226244" y="56563"/>
                    </a:lnTo>
                    <a:close/>
                  </a:path>
                </a:pathLst>
              </a:custGeom>
              <a:ln w="28575">
                <a:solidFill>
                  <a:schemeClr val="bg1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32" name="object 65"/>
              <p:cNvSpPr/>
              <p:nvPr/>
            </p:nvSpPr>
            <p:spPr>
              <a:xfrm>
                <a:off x="5409624" y="5955924"/>
                <a:ext cx="226695" cy="57150"/>
              </a:xfrm>
              <a:custGeom>
                <a:avLst/>
                <a:gdLst/>
                <a:ahLst/>
                <a:cxnLst/>
                <a:rect l="l" t="t" r="r" b="b"/>
                <a:pathLst>
                  <a:path w="226695" h="57150">
                    <a:moveTo>
                      <a:pt x="226244" y="0"/>
                    </a:moveTo>
                    <a:lnTo>
                      <a:pt x="217354" y="22015"/>
                    </a:lnTo>
                    <a:lnTo>
                      <a:pt x="193111" y="39994"/>
                    </a:lnTo>
                    <a:lnTo>
                      <a:pt x="157156" y="52118"/>
                    </a:lnTo>
                    <a:lnTo>
                      <a:pt x="113127" y="56563"/>
                    </a:lnTo>
                    <a:lnTo>
                      <a:pt x="69092" y="52118"/>
                    </a:lnTo>
                    <a:lnTo>
                      <a:pt x="33133" y="39994"/>
                    </a:lnTo>
                    <a:lnTo>
                      <a:pt x="8889" y="22015"/>
                    </a:lnTo>
                    <a:lnTo>
                      <a:pt x="0" y="0"/>
                    </a:lnTo>
                  </a:path>
                </a:pathLst>
              </a:custGeom>
              <a:ln w="28575">
                <a:solidFill>
                  <a:schemeClr val="bg1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33" name="object 66"/>
              <p:cNvSpPr/>
              <p:nvPr/>
            </p:nvSpPr>
            <p:spPr>
              <a:xfrm>
                <a:off x="5409624" y="6007343"/>
                <a:ext cx="226695" cy="57150"/>
              </a:xfrm>
              <a:custGeom>
                <a:avLst/>
                <a:gdLst/>
                <a:ahLst/>
                <a:cxnLst/>
                <a:rect l="l" t="t" r="r" b="b"/>
                <a:pathLst>
                  <a:path w="226695" h="57150">
                    <a:moveTo>
                      <a:pt x="226244" y="0"/>
                    </a:moveTo>
                    <a:lnTo>
                      <a:pt x="217354" y="22015"/>
                    </a:lnTo>
                    <a:lnTo>
                      <a:pt x="193111" y="39994"/>
                    </a:lnTo>
                    <a:lnTo>
                      <a:pt x="157156" y="52118"/>
                    </a:lnTo>
                    <a:lnTo>
                      <a:pt x="113127" y="56563"/>
                    </a:lnTo>
                    <a:lnTo>
                      <a:pt x="69092" y="52118"/>
                    </a:lnTo>
                    <a:lnTo>
                      <a:pt x="33133" y="39994"/>
                    </a:lnTo>
                    <a:lnTo>
                      <a:pt x="8889" y="22015"/>
                    </a:lnTo>
                    <a:lnTo>
                      <a:pt x="0" y="0"/>
                    </a:lnTo>
                  </a:path>
                </a:pathLst>
              </a:custGeom>
              <a:ln w="28575">
                <a:solidFill>
                  <a:schemeClr val="bg1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34" name="object 67"/>
              <p:cNvSpPr/>
              <p:nvPr/>
            </p:nvSpPr>
            <p:spPr>
              <a:xfrm>
                <a:off x="5409624" y="6058762"/>
                <a:ext cx="226695" cy="57150"/>
              </a:xfrm>
              <a:custGeom>
                <a:avLst/>
                <a:gdLst/>
                <a:ahLst/>
                <a:cxnLst/>
                <a:rect l="l" t="t" r="r" b="b"/>
                <a:pathLst>
                  <a:path w="226695" h="57150">
                    <a:moveTo>
                      <a:pt x="226244" y="0"/>
                    </a:moveTo>
                    <a:lnTo>
                      <a:pt x="217354" y="22015"/>
                    </a:lnTo>
                    <a:lnTo>
                      <a:pt x="193111" y="39994"/>
                    </a:lnTo>
                    <a:lnTo>
                      <a:pt x="157156" y="52118"/>
                    </a:lnTo>
                    <a:lnTo>
                      <a:pt x="113127" y="56563"/>
                    </a:lnTo>
                    <a:lnTo>
                      <a:pt x="69092" y="52118"/>
                    </a:lnTo>
                    <a:lnTo>
                      <a:pt x="33133" y="39994"/>
                    </a:lnTo>
                    <a:lnTo>
                      <a:pt x="8889" y="22015"/>
                    </a:lnTo>
                    <a:lnTo>
                      <a:pt x="0" y="0"/>
                    </a:lnTo>
                  </a:path>
                </a:pathLst>
              </a:custGeom>
              <a:ln w="28575">
                <a:solidFill>
                  <a:schemeClr val="bg1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35" name="object 68"/>
              <p:cNvPicPr/>
              <p:nvPr/>
            </p:nvPicPr>
            <p:blipFill>
              <a:blip r:embed="rId3" cstate="print">
                <a:biLevel thresh="25000"/>
              </a:blip>
              <a:stretch>
                <a:fillRect/>
              </a:stretch>
            </p:blipFill>
            <p:spPr>
              <a:xfrm>
                <a:off x="5661487" y="6038100"/>
                <a:ext cx="236717" cy="277854"/>
              </a:xfrm>
              <a:prstGeom prst="rect">
                <a:avLst/>
              </a:prstGeom>
              <a:ln w="28575">
                <a:noFill/>
              </a:ln>
            </p:spPr>
          </p:pic>
          <p:sp>
            <p:nvSpPr>
              <p:cNvPr id="36" name="object 69"/>
              <p:cNvSpPr/>
              <p:nvPr/>
            </p:nvSpPr>
            <p:spPr>
              <a:xfrm>
                <a:off x="5409624" y="6110180"/>
                <a:ext cx="226695" cy="57150"/>
              </a:xfrm>
              <a:custGeom>
                <a:avLst/>
                <a:gdLst/>
                <a:ahLst/>
                <a:cxnLst/>
                <a:rect l="l" t="t" r="r" b="b"/>
                <a:pathLst>
                  <a:path w="226695" h="57150">
                    <a:moveTo>
                      <a:pt x="226244" y="0"/>
                    </a:moveTo>
                    <a:lnTo>
                      <a:pt x="217354" y="22015"/>
                    </a:lnTo>
                    <a:lnTo>
                      <a:pt x="193111" y="39994"/>
                    </a:lnTo>
                    <a:lnTo>
                      <a:pt x="157156" y="52118"/>
                    </a:lnTo>
                    <a:lnTo>
                      <a:pt x="113127" y="56563"/>
                    </a:lnTo>
                    <a:lnTo>
                      <a:pt x="69092" y="52118"/>
                    </a:lnTo>
                    <a:lnTo>
                      <a:pt x="33133" y="39994"/>
                    </a:lnTo>
                    <a:lnTo>
                      <a:pt x="8889" y="22015"/>
                    </a:lnTo>
                    <a:lnTo>
                      <a:pt x="0" y="0"/>
                    </a:lnTo>
                  </a:path>
                </a:pathLst>
              </a:custGeom>
              <a:ln w="28575">
                <a:solidFill>
                  <a:schemeClr val="bg1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37" name="object 70"/>
              <p:cNvSpPr/>
              <p:nvPr/>
            </p:nvSpPr>
            <p:spPr>
              <a:xfrm>
                <a:off x="5409624" y="6161605"/>
                <a:ext cx="226695" cy="57150"/>
              </a:xfrm>
              <a:custGeom>
                <a:avLst/>
                <a:gdLst/>
                <a:ahLst/>
                <a:cxnLst/>
                <a:rect l="l" t="t" r="r" b="b"/>
                <a:pathLst>
                  <a:path w="226695" h="57150">
                    <a:moveTo>
                      <a:pt x="226244" y="0"/>
                    </a:moveTo>
                    <a:lnTo>
                      <a:pt x="217354" y="22013"/>
                    </a:lnTo>
                    <a:lnTo>
                      <a:pt x="193111" y="39989"/>
                    </a:lnTo>
                    <a:lnTo>
                      <a:pt x="157156" y="52109"/>
                    </a:lnTo>
                    <a:lnTo>
                      <a:pt x="113127" y="56553"/>
                    </a:lnTo>
                    <a:lnTo>
                      <a:pt x="69092" y="52109"/>
                    </a:lnTo>
                    <a:lnTo>
                      <a:pt x="33133" y="39989"/>
                    </a:lnTo>
                    <a:lnTo>
                      <a:pt x="8889" y="22013"/>
                    </a:lnTo>
                    <a:lnTo>
                      <a:pt x="0" y="0"/>
                    </a:lnTo>
                  </a:path>
                </a:pathLst>
              </a:custGeom>
              <a:ln w="28575">
                <a:solidFill>
                  <a:schemeClr val="bg1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38" name="object 71"/>
              <p:cNvSpPr/>
              <p:nvPr/>
            </p:nvSpPr>
            <p:spPr>
              <a:xfrm>
                <a:off x="5409624" y="6213023"/>
                <a:ext cx="226695" cy="57150"/>
              </a:xfrm>
              <a:custGeom>
                <a:avLst/>
                <a:gdLst/>
                <a:ahLst/>
                <a:cxnLst/>
                <a:rect l="l" t="t" r="r" b="b"/>
                <a:pathLst>
                  <a:path w="226695" h="57150">
                    <a:moveTo>
                      <a:pt x="226244" y="0"/>
                    </a:moveTo>
                    <a:lnTo>
                      <a:pt x="217354" y="22015"/>
                    </a:lnTo>
                    <a:lnTo>
                      <a:pt x="193111" y="39994"/>
                    </a:lnTo>
                    <a:lnTo>
                      <a:pt x="157156" y="52118"/>
                    </a:lnTo>
                    <a:lnTo>
                      <a:pt x="113127" y="56563"/>
                    </a:lnTo>
                    <a:lnTo>
                      <a:pt x="69092" y="52118"/>
                    </a:lnTo>
                    <a:lnTo>
                      <a:pt x="33133" y="39994"/>
                    </a:lnTo>
                    <a:lnTo>
                      <a:pt x="8889" y="22015"/>
                    </a:lnTo>
                    <a:lnTo>
                      <a:pt x="0" y="0"/>
                    </a:lnTo>
                  </a:path>
                </a:pathLst>
              </a:custGeom>
              <a:ln w="28575">
                <a:solidFill>
                  <a:schemeClr val="bg1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39" name="object 72"/>
              <p:cNvSpPr/>
              <p:nvPr/>
            </p:nvSpPr>
            <p:spPr>
              <a:xfrm>
                <a:off x="5409624" y="6264442"/>
                <a:ext cx="226695" cy="57150"/>
              </a:xfrm>
              <a:custGeom>
                <a:avLst/>
                <a:gdLst/>
                <a:ahLst/>
                <a:cxnLst/>
                <a:rect l="l" t="t" r="r" b="b"/>
                <a:pathLst>
                  <a:path w="226695" h="57150">
                    <a:moveTo>
                      <a:pt x="226244" y="0"/>
                    </a:moveTo>
                    <a:lnTo>
                      <a:pt x="217354" y="22015"/>
                    </a:lnTo>
                    <a:lnTo>
                      <a:pt x="193111" y="39994"/>
                    </a:lnTo>
                    <a:lnTo>
                      <a:pt x="157156" y="52118"/>
                    </a:lnTo>
                    <a:lnTo>
                      <a:pt x="113127" y="56563"/>
                    </a:lnTo>
                    <a:lnTo>
                      <a:pt x="69092" y="52118"/>
                    </a:lnTo>
                    <a:lnTo>
                      <a:pt x="33133" y="39994"/>
                    </a:lnTo>
                    <a:lnTo>
                      <a:pt x="8889" y="22015"/>
                    </a:lnTo>
                    <a:lnTo>
                      <a:pt x="0" y="0"/>
                    </a:lnTo>
                  </a:path>
                </a:pathLst>
              </a:custGeom>
              <a:ln w="28575">
                <a:solidFill>
                  <a:schemeClr val="bg1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40" name="object 73"/>
              <p:cNvSpPr/>
              <p:nvPr/>
            </p:nvSpPr>
            <p:spPr>
              <a:xfrm>
                <a:off x="5677007" y="5683400"/>
                <a:ext cx="308610" cy="288290"/>
              </a:xfrm>
              <a:custGeom>
                <a:avLst/>
                <a:gdLst/>
                <a:ahLst/>
                <a:cxnLst/>
                <a:rect l="l" t="t" r="r" b="b"/>
                <a:pathLst>
                  <a:path w="308610" h="288289">
                    <a:moveTo>
                      <a:pt x="0" y="143974"/>
                    </a:moveTo>
                    <a:lnTo>
                      <a:pt x="154257" y="0"/>
                    </a:lnTo>
                    <a:lnTo>
                      <a:pt x="210820" y="56563"/>
                    </a:lnTo>
                    <a:lnTo>
                      <a:pt x="210820" y="20564"/>
                    </a:lnTo>
                    <a:lnTo>
                      <a:pt x="277666" y="20564"/>
                    </a:lnTo>
                    <a:lnTo>
                      <a:pt x="277666" y="113127"/>
                    </a:lnTo>
                    <a:lnTo>
                      <a:pt x="308514" y="143974"/>
                    </a:lnTo>
                    <a:lnTo>
                      <a:pt x="267384" y="143974"/>
                    </a:lnTo>
                    <a:lnTo>
                      <a:pt x="267384" y="287949"/>
                    </a:lnTo>
                    <a:lnTo>
                      <a:pt x="197585" y="287949"/>
                    </a:lnTo>
                    <a:lnTo>
                      <a:pt x="197585" y="195397"/>
                    </a:lnTo>
                    <a:lnTo>
                      <a:pt x="110928" y="195397"/>
                    </a:lnTo>
                    <a:lnTo>
                      <a:pt x="110928" y="287949"/>
                    </a:lnTo>
                    <a:lnTo>
                      <a:pt x="41129" y="287949"/>
                    </a:lnTo>
                    <a:lnTo>
                      <a:pt x="41129" y="143974"/>
                    </a:lnTo>
                    <a:lnTo>
                      <a:pt x="0" y="143974"/>
                    </a:lnTo>
                    <a:close/>
                  </a:path>
                </a:pathLst>
              </a:custGeom>
              <a:ln w="28575">
                <a:solidFill>
                  <a:schemeClr val="bg1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sp>
          <p:nvSpPr>
            <p:cNvPr id="54" name="object 69">
              <a:extLst>
                <a:ext uri="{FF2B5EF4-FFF2-40B4-BE49-F238E27FC236}">
                  <a16:creationId xmlns="" xmlns:a16="http://schemas.microsoft.com/office/drawing/2014/main" id="{D7827070-1AB4-AD22-6E2B-5F611CB7A38F}"/>
                </a:ext>
              </a:extLst>
            </p:cNvPr>
            <p:cNvSpPr/>
            <p:nvPr/>
          </p:nvSpPr>
          <p:spPr>
            <a:xfrm>
              <a:off x="10179509" y="2574296"/>
              <a:ext cx="854106" cy="818083"/>
            </a:xfrm>
            <a:custGeom>
              <a:avLst/>
              <a:gdLst/>
              <a:ahLst/>
              <a:cxnLst/>
              <a:rect l="l" t="t" r="r" b="b"/>
              <a:pathLst>
                <a:path w="701675" h="701675">
                  <a:moveTo>
                    <a:pt x="584893" y="701549"/>
                  </a:moveTo>
                  <a:lnTo>
                    <a:pt x="125650" y="701549"/>
                  </a:lnTo>
                  <a:lnTo>
                    <a:pt x="76862" y="691634"/>
                  </a:lnTo>
                  <a:lnTo>
                    <a:pt x="36909" y="664639"/>
                  </a:lnTo>
                  <a:lnTo>
                    <a:pt x="9914" y="624686"/>
                  </a:lnTo>
                  <a:lnTo>
                    <a:pt x="0" y="575898"/>
                  </a:lnTo>
                  <a:lnTo>
                    <a:pt x="0" y="125650"/>
                  </a:lnTo>
                  <a:lnTo>
                    <a:pt x="9914" y="76858"/>
                  </a:lnTo>
                  <a:lnTo>
                    <a:pt x="36909" y="36905"/>
                  </a:lnTo>
                  <a:lnTo>
                    <a:pt x="76862" y="9913"/>
                  </a:lnTo>
                  <a:lnTo>
                    <a:pt x="125650" y="0"/>
                  </a:lnTo>
                  <a:lnTo>
                    <a:pt x="575898" y="0"/>
                  </a:lnTo>
                  <a:lnTo>
                    <a:pt x="624686" y="9913"/>
                  </a:lnTo>
                  <a:lnTo>
                    <a:pt x="664639" y="36905"/>
                  </a:lnTo>
                  <a:lnTo>
                    <a:pt x="691634" y="76858"/>
                  </a:lnTo>
                  <a:lnTo>
                    <a:pt x="701549" y="125650"/>
                  </a:lnTo>
                  <a:lnTo>
                    <a:pt x="701549" y="584882"/>
                  </a:lnTo>
                  <a:lnTo>
                    <a:pt x="692381" y="630296"/>
                  </a:lnTo>
                  <a:lnTo>
                    <a:pt x="667381" y="667380"/>
                  </a:lnTo>
                  <a:lnTo>
                    <a:pt x="630300" y="692381"/>
                  </a:lnTo>
                  <a:lnTo>
                    <a:pt x="584893" y="701549"/>
                  </a:lnTo>
                  <a:close/>
                </a:path>
              </a:pathLst>
            </a:custGeom>
            <a:ln w="28575">
              <a:solidFill>
                <a:schemeClr val="bg1"/>
              </a:solidFill>
            </a:ln>
          </p:spPr>
          <p:txBody>
            <a:bodyPr wrap="square" lIns="0" tIns="0" rIns="0" bIns="0" rtlCol="0"/>
            <a:lstStyle/>
            <a:p>
              <a:pPr defTabSz="554492"/>
              <a:endParaRPr sz="1092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79014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275" y="481"/>
            <a:ext cx="12192000" cy="6857519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021716" y="1401314"/>
            <a:ext cx="5007909" cy="827759"/>
          </a:xfrm>
          <a:prstGeom prst="rect">
            <a:avLst/>
          </a:prstGeom>
        </p:spPr>
        <p:txBody>
          <a:bodyPr vert="horz" wrap="square" lIns="0" tIns="3080" rIns="0" bIns="0" rtlCol="0">
            <a:spAutoFit/>
          </a:bodyPr>
          <a:lstStyle/>
          <a:p>
            <a:pPr marL="7701" marR="3080" defTabSz="1217490">
              <a:lnSpc>
                <a:spcPct val="103099"/>
              </a:lnSpc>
              <a:spcBef>
                <a:spcPts val="24"/>
              </a:spcBef>
            </a:pPr>
            <a:r>
              <a:rPr lang="ru-RU" sz="1867" b="1" spc="-9" dirty="0">
                <a:solidFill>
                  <a:srgbClr val="FFFFFF"/>
                </a:solidFill>
                <a:latin typeface="Verdana"/>
                <a:cs typeface="Verdana"/>
              </a:rPr>
              <a:t>ФОРМИРОВАНИЕ ТУРИСТИЧЕСКОГО БРЕНДА ИРКУТСКОЙ ОБЛАСТИ</a:t>
            </a:r>
            <a:endParaRPr lang="ru-RU" sz="1500" i="1" spc="-9" dirty="0">
              <a:solidFill>
                <a:srgbClr val="FFFFFF"/>
              </a:solidFill>
              <a:latin typeface="Verdana"/>
              <a:cs typeface="Verdana"/>
            </a:endParaRPr>
          </a:p>
          <a:p>
            <a:pPr marL="235983" marR="3080" indent="-228300" defTabSz="1217490">
              <a:lnSpc>
                <a:spcPct val="103099"/>
              </a:lnSpc>
              <a:spcBef>
                <a:spcPts val="24"/>
              </a:spcBef>
              <a:buFont typeface="Arial" panose="020B0604020202020204" pitchFamily="34" charset="0"/>
              <a:buChar char="•"/>
            </a:pPr>
            <a:endParaRPr lang="ru-RU" sz="1600" i="1" spc="-9" dirty="0">
              <a:solidFill>
                <a:srgbClr val="FFFFFF"/>
              </a:solidFill>
              <a:latin typeface="Verdana"/>
              <a:cs typeface="Verdana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311018" y="1279036"/>
            <a:ext cx="271875" cy="807216"/>
          </a:xfrm>
          <a:prstGeom prst="rect">
            <a:avLst/>
          </a:prstGeom>
        </p:spPr>
        <p:txBody>
          <a:bodyPr vert="horz" wrap="square" lIns="0" tIns="6929" rIns="0" bIns="0" rtlCol="0">
            <a:spAutoFit/>
          </a:bodyPr>
          <a:lstStyle/>
          <a:p>
            <a:pPr marL="7701">
              <a:spcBef>
                <a:spcPts val="55"/>
              </a:spcBef>
            </a:pPr>
            <a:r>
              <a:rPr spc="-1264" dirty="0">
                <a:solidFill>
                  <a:srgbClr val="00B6FF"/>
                </a:solidFill>
              </a:rPr>
              <a:t>1</a:t>
            </a:r>
          </a:p>
        </p:txBody>
      </p:sp>
      <p:sp>
        <p:nvSpPr>
          <p:cNvPr id="7" name="object 7"/>
          <p:cNvSpPr/>
          <p:nvPr/>
        </p:nvSpPr>
        <p:spPr>
          <a:xfrm>
            <a:off x="311018" y="2168421"/>
            <a:ext cx="4787844" cy="0"/>
          </a:xfrm>
          <a:custGeom>
            <a:avLst/>
            <a:gdLst/>
            <a:ahLst/>
            <a:cxnLst/>
            <a:rect l="l" t="t" r="r" b="b"/>
            <a:pathLst>
              <a:path w="7894955">
                <a:moveTo>
                  <a:pt x="0" y="0"/>
                </a:moveTo>
                <a:lnTo>
                  <a:pt x="7894696" y="0"/>
                </a:lnTo>
              </a:path>
            </a:pathLst>
          </a:custGeom>
          <a:ln w="20941">
            <a:solidFill>
              <a:srgbClr val="04BDFB"/>
            </a:solidFill>
          </a:ln>
        </p:spPr>
        <p:txBody>
          <a:bodyPr wrap="square" lIns="0" tIns="0" rIns="0" bIns="0" rtlCol="0"/>
          <a:lstStyle/>
          <a:p>
            <a:pPr defTabSz="1217490"/>
            <a:endParaRPr sz="24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12670" y="2395147"/>
            <a:ext cx="401651" cy="807216"/>
          </a:xfrm>
          <a:prstGeom prst="rect">
            <a:avLst/>
          </a:prstGeom>
        </p:spPr>
        <p:txBody>
          <a:bodyPr vert="horz" wrap="square" lIns="0" tIns="6929" rIns="0" bIns="0" rtlCol="0">
            <a:spAutoFit/>
          </a:bodyPr>
          <a:lstStyle/>
          <a:p>
            <a:pPr marL="7701" defTabSz="1217490">
              <a:spcBef>
                <a:spcPts val="55"/>
              </a:spcBef>
            </a:pPr>
            <a:r>
              <a:rPr sz="5200" b="1" spc="-245" dirty="0">
                <a:solidFill>
                  <a:srgbClr val="00B6FF"/>
                </a:solidFill>
                <a:latin typeface="Tahoma"/>
                <a:cs typeface="Tahoma"/>
              </a:rPr>
              <a:t>2</a:t>
            </a:r>
            <a:endParaRPr sz="5200" dirty="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312170" y="3429088"/>
            <a:ext cx="4787844" cy="0"/>
          </a:xfrm>
          <a:custGeom>
            <a:avLst/>
            <a:gdLst/>
            <a:ahLst/>
            <a:cxnLst/>
            <a:rect l="l" t="t" r="r" b="b"/>
            <a:pathLst>
              <a:path w="7894955">
                <a:moveTo>
                  <a:pt x="0" y="0"/>
                </a:moveTo>
                <a:lnTo>
                  <a:pt x="7894696" y="0"/>
                </a:lnTo>
              </a:path>
            </a:pathLst>
          </a:custGeom>
          <a:ln w="20941">
            <a:solidFill>
              <a:srgbClr val="04BDFB"/>
            </a:solidFill>
          </a:ln>
        </p:spPr>
        <p:txBody>
          <a:bodyPr wrap="square" lIns="0" tIns="0" rIns="0" bIns="0" rtlCol="0"/>
          <a:lstStyle/>
          <a:p>
            <a:pPr defTabSz="1217490"/>
            <a:endParaRPr sz="24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06240" y="3865170"/>
            <a:ext cx="402805" cy="807216"/>
          </a:xfrm>
          <a:prstGeom prst="rect">
            <a:avLst/>
          </a:prstGeom>
        </p:spPr>
        <p:txBody>
          <a:bodyPr vert="horz" wrap="square" lIns="0" tIns="6929" rIns="0" bIns="0" rtlCol="0">
            <a:spAutoFit/>
          </a:bodyPr>
          <a:lstStyle/>
          <a:p>
            <a:pPr marL="7701" defTabSz="1217490">
              <a:spcBef>
                <a:spcPts val="55"/>
              </a:spcBef>
            </a:pPr>
            <a:r>
              <a:rPr sz="5200" b="1" spc="-233" dirty="0">
                <a:solidFill>
                  <a:srgbClr val="00B6FF"/>
                </a:solidFill>
                <a:latin typeface="Tahoma"/>
                <a:cs typeface="Tahoma"/>
              </a:rPr>
              <a:t>3</a:t>
            </a:r>
            <a:endParaRPr sz="5200" dirty="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11" name="object 4"/>
          <p:cNvSpPr txBox="1">
            <a:spLocks/>
          </p:cNvSpPr>
          <p:nvPr/>
        </p:nvSpPr>
        <p:spPr>
          <a:xfrm>
            <a:off x="1013484" y="331330"/>
            <a:ext cx="6606516" cy="568534"/>
          </a:xfrm>
          <a:prstGeom prst="rect">
            <a:avLst/>
          </a:prstGeom>
        </p:spPr>
        <p:txBody>
          <a:bodyPr vert="horz" wrap="square" lIns="0" tIns="4236" rIns="0" bIns="0" rtlCol="0">
            <a:spAutoFit/>
          </a:bodyPr>
          <a:lstStyle>
            <a:lvl1pPr>
              <a:defRPr sz="3900" b="1" i="0">
                <a:solidFill>
                  <a:schemeClr val="bg1"/>
                </a:solidFill>
                <a:latin typeface="Tahoma"/>
                <a:ea typeface="+mj-ea"/>
                <a:cs typeface="Tahoma"/>
              </a:defRPr>
            </a:lvl1pPr>
          </a:lstStyle>
          <a:p>
            <a:pPr marL="7701" marR="3080" defTabSz="1217583">
              <a:lnSpc>
                <a:spcPts val="4401"/>
              </a:lnSpc>
              <a:spcBef>
                <a:spcPts val="33"/>
              </a:spcBef>
            </a:pPr>
            <a:r>
              <a:rPr lang="ru-RU" sz="3200" kern="0" spc="-81" dirty="0" smtClean="0">
                <a:solidFill>
                  <a:prstClr val="white"/>
                </a:solidFill>
                <a:latin typeface="Verdana"/>
                <a:cs typeface="Lucida Sans Unicode"/>
              </a:rPr>
              <a:t>ПОПУЛЯРИЗАЦИЯ РЕГИОНА</a:t>
            </a:r>
            <a:endParaRPr lang="ru-RU" sz="3200" kern="0" spc="-81" dirty="0">
              <a:solidFill>
                <a:prstClr val="white"/>
              </a:solidFill>
              <a:latin typeface="Verdana"/>
              <a:cs typeface="Lucida Sans Unicode"/>
            </a:endParaRPr>
          </a:p>
        </p:txBody>
      </p:sp>
      <p:sp>
        <p:nvSpPr>
          <p:cNvPr id="12" name="object 3"/>
          <p:cNvSpPr/>
          <p:nvPr/>
        </p:nvSpPr>
        <p:spPr>
          <a:xfrm flipV="1">
            <a:off x="311018" y="967959"/>
            <a:ext cx="4783067" cy="92744"/>
          </a:xfrm>
          <a:custGeom>
            <a:avLst/>
            <a:gdLst/>
            <a:ahLst/>
            <a:cxnLst/>
            <a:rect l="l" t="t" r="r" b="b"/>
            <a:pathLst>
              <a:path w="6127115">
                <a:moveTo>
                  <a:pt x="0" y="0"/>
                </a:moveTo>
                <a:lnTo>
                  <a:pt x="6126831" y="0"/>
                </a:lnTo>
              </a:path>
            </a:pathLst>
          </a:custGeom>
          <a:ln w="2094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pPr defTabSz="553667"/>
            <a:endParaRPr sz="24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" name="object 3"/>
          <p:cNvSpPr txBox="1"/>
          <p:nvPr/>
        </p:nvSpPr>
        <p:spPr>
          <a:xfrm>
            <a:off x="1021716" y="2557322"/>
            <a:ext cx="5079559" cy="570638"/>
          </a:xfrm>
          <a:prstGeom prst="rect">
            <a:avLst/>
          </a:prstGeom>
        </p:spPr>
        <p:txBody>
          <a:bodyPr vert="horz" wrap="square" lIns="0" tIns="3080" rIns="0" bIns="0" rtlCol="0">
            <a:spAutoFit/>
          </a:bodyPr>
          <a:lstStyle/>
          <a:p>
            <a:pPr marL="7701" marR="3080" defTabSz="1217490">
              <a:lnSpc>
                <a:spcPct val="103099"/>
              </a:lnSpc>
              <a:spcBef>
                <a:spcPts val="24"/>
              </a:spcBef>
            </a:pPr>
            <a:r>
              <a:rPr lang="ru-RU" sz="1867" b="1" spc="-9" dirty="0">
                <a:solidFill>
                  <a:srgbClr val="FFFFFF"/>
                </a:solidFill>
                <a:latin typeface="Verdana"/>
                <a:cs typeface="Verdana"/>
              </a:rPr>
              <a:t>СОЗДАНИЕ НОВЫХ РЕГИОНАЛЬНЫХ И МЕЖРЕГИОНАЛЬНЫХ МАРШРУТОВ</a:t>
            </a:r>
            <a:endParaRPr lang="ru-RU" sz="1500" spc="-9" dirty="0">
              <a:solidFill>
                <a:srgbClr val="FFFFFF"/>
              </a:solidFill>
              <a:latin typeface="Verdana"/>
              <a:cs typeface="Verdana"/>
            </a:endParaRPr>
          </a:p>
        </p:txBody>
      </p:sp>
      <p:sp>
        <p:nvSpPr>
          <p:cNvPr id="13" name="object 3">
            <a:extLst>
              <a:ext uri="{FF2B5EF4-FFF2-40B4-BE49-F238E27FC236}">
                <a16:creationId xmlns="" xmlns:a16="http://schemas.microsoft.com/office/drawing/2014/main" id="{B9E776F8-8EEF-491C-B837-0E9C79E26CB2}"/>
              </a:ext>
            </a:extLst>
          </p:cNvPr>
          <p:cNvSpPr txBox="1"/>
          <p:nvPr/>
        </p:nvSpPr>
        <p:spPr>
          <a:xfrm>
            <a:off x="985890" y="4036623"/>
            <a:ext cx="5079559" cy="570638"/>
          </a:xfrm>
          <a:prstGeom prst="rect">
            <a:avLst/>
          </a:prstGeom>
        </p:spPr>
        <p:txBody>
          <a:bodyPr vert="horz" wrap="square" lIns="0" tIns="3080" rIns="0" bIns="0" rtlCol="0">
            <a:spAutoFit/>
          </a:bodyPr>
          <a:lstStyle/>
          <a:p>
            <a:pPr marL="7701" marR="3080" defTabSz="1217490">
              <a:lnSpc>
                <a:spcPct val="103099"/>
              </a:lnSpc>
              <a:spcBef>
                <a:spcPts val="24"/>
              </a:spcBef>
            </a:pPr>
            <a:r>
              <a:rPr lang="ru-RU" sz="1867" b="1" spc="-9" dirty="0">
                <a:solidFill>
                  <a:srgbClr val="FFFFFF"/>
                </a:solidFill>
                <a:latin typeface="Verdana"/>
                <a:cs typeface="Verdana"/>
              </a:rPr>
              <a:t>СОЗДАНИЕ И ПРОДВИЖЕНИЕ ТУРИСТИЧЕСКОГО ПОРТАЛА</a:t>
            </a:r>
            <a:endParaRPr lang="ru-RU" sz="1500" spc="-9" dirty="0">
              <a:solidFill>
                <a:srgbClr val="FFFFFF"/>
              </a:solidFill>
              <a:latin typeface="Verdana"/>
              <a:cs typeface="Verdana"/>
            </a:endParaRPr>
          </a:p>
        </p:txBody>
      </p:sp>
      <p:grpSp>
        <p:nvGrpSpPr>
          <p:cNvPr id="15" name="Группа 14"/>
          <p:cNvGrpSpPr/>
          <p:nvPr/>
        </p:nvGrpSpPr>
        <p:grpSpPr>
          <a:xfrm>
            <a:off x="139460" y="228038"/>
            <a:ext cx="736366" cy="685923"/>
            <a:chOff x="10179509" y="2574296"/>
            <a:chExt cx="854106" cy="818083"/>
          </a:xfrm>
        </p:grpSpPr>
        <p:grpSp>
          <p:nvGrpSpPr>
            <p:cNvPr id="16" name="object 61"/>
            <p:cNvGrpSpPr/>
            <p:nvPr/>
          </p:nvGrpSpPr>
          <p:grpSpPr>
            <a:xfrm>
              <a:off x="10333943" y="2639299"/>
              <a:ext cx="586740" cy="648335"/>
              <a:chOff x="5404388" y="5678165"/>
              <a:chExt cx="586740" cy="648335"/>
            </a:xfrm>
          </p:grpSpPr>
          <p:sp>
            <p:nvSpPr>
              <p:cNvPr id="18" name="object 62"/>
              <p:cNvSpPr/>
              <p:nvPr/>
            </p:nvSpPr>
            <p:spPr>
              <a:xfrm>
                <a:off x="5409623" y="5899364"/>
                <a:ext cx="0" cy="365125"/>
              </a:xfrm>
              <a:custGeom>
                <a:avLst/>
                <a:gdLst/>
                <a:ahLst/>
                <a:cxnLst/>
                <a:rect l="l" t="t" r="r" b="b"/>
                <a:pathLst>
                  <a:path h="365125">
                    <a:moveTo>
                      <a:pt x="0" y="365077"/>
                    </a:moveTo>
                    <a:lnTo>
                      <a:pt x="0" y="0"/>
                    </a:lnTo>
                  </a:path>
                </a:pathLst>
              </a:custGeom>
              <a:ln w="28575">
                <a:solidFill>
                  <a:schemeClr val="bg1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9" name="object 63"/>
              <p:cNvSpPr/>
              <p:nvPr/>
            </p:nvSpPr>
            <p:spPr>
              <a:xfrm>
                <a:off x="5635869" y="5899362"/>
                <a:ext cx="0" cy="365125"/>
              </a:xfrm>
              <a:custGeom>
                <a:avLst/>
                <a:gdLst/>
                <a:ahLst/>
                <a:cxnLst/>
                <a:rect l="l" t="t" r="r" b="b"/>
                <a:pathLst>
                  <a:path h="365125">
                    <a:moveTo>
                      <a:pt x="0" y="0"/>
                    </a:moveTo>
                    <a:lnTo>
                      <a:pt x="0" y="365077"/>
                    </a:lnTo>
                  </a:path>
                </a:pathLst>
              </a:custGeom>
              <a:ln w="28575">
                <a:solidFill>
                  <a:schemeClr val="bg1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0" name="object 64"/>
              <p:cNvSpPr/>
              <p:nvPr/>
            </p:nvSpPr>
            <p:spPr>
              <a:xfrm>
                <a:off x="5409624" y="5847942"/>
                <a:ext cx="226695" cy="113664"/>
              </a:xfrm>
              <a:custGeom>
                <a:avLst/>
                <a:gdLst/>
                <a:ahLst/>
                <a:cxnLst/>
                <a:rect l="l" t="t" r="r" b="b"/>
                <a:pathLst>
                  <a:path w="226695" h="113664">
                    <a:moveTo>
                      <a:pt x="226244" y="56563"/>
                    </a:moveTo>
                    <a:lnTo>
                      <a:pt x="217354" y="78578"/>
                    </a:lnTo>
                    <a:lnTo>
                      <a:pt x="193111" y="96558"/>
                    </a:lnTo>
                    <a:lnTo>
                      <a:pt x="157156" y="108681"/>
                    </a:lnTo>
                    <a:lnTo>
                      <a:pt x="113127" y="113127"/>
                    </a:lnTo>
                    <a:lnTo>
                      <a:pt x="69092" y="108681"/>
                    </a:lnTo>
                    <a:lnTo>
                      <a:pt x="33133" y="96558"/>
                    </a:lnTo>
                    <a:lnTo>
                      <a:pt x="8889" y="78578"/>
                    </a:lnTo>
                    <a:lnTo>
                      <a:pt x="0" y="56563"/>
                    </a:lnTo>
                    <a:lnTo>
                      <a:pt x="8889" y="34548"/>
                    </a:lnTo>
                    <a:lnTo>
                      <a:pt x="33133" y="16568"/>
                    </a:lnTo>
                    <a:lnTo>
                      <a:pt x="69092" y="4445"/>
                    </a:lnTo>
                    <a:lnTo>
                      <a:pt x="113127" y="0"/>
                    </a:lnTo>
                    <a:lnTo>
                      <a:pt x="157156" y="4445"/>
                    </a:lnTo>
                    <a:lnTo>
                      <a:pt x="193111" y="16568"/>
                    </a:lnTo>
                    <a:lnTo>
                      <a:pt x="217354" y="34548"/>
                    </a:lnTo>
                    <a:lnTo>
                      <a:pt x="226244" y="56563"/>
                    </a:lnTo>
                    <a:close/>
                  </a:path>
                </a:pathLst>
              </a:custGeom>
              <a:ln w="28575">
                <a:solidFill>
                  <a:schemeClr val="bg1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1" name="object 65"/>
              <p:cNvSpPr/>
              <p:nvPr/>
            </p:nvSpPr>
            <p:spPr>
              <a:xfrm>
                <a:off x="5409624" y="5955924"/>
                <a:ext cx="226695" cy="57150"/>
              </a:xfrm>
              <a:custGeom>
                <a:avLst/>
                <a:gdLst/>
                <a:ahLst/>
                <a:cxnLst/>
                <a:rect l="l" t="t" r="r" b="b"/>
                <a:pathLst>
                  <a:path w="226695" h="57150">
                    <a:moveTo>
                      <a:pt x="226244" y="0"/>
                    </a:moveTo>
                    <a:lnTo>
                      <a:pt x="217354" y="22015"/>
                    </a:lnTo>
                    <a:lnTo>
                      <a:pt x="193111" y="39994"/>
                    </a:lnTo>
                    <a:lnTo>
                      <a:pt x="157156" y="52118"/>
                    </a:lnTo>
                    <a:lnTo>
                      <a:pt x="113127" y="56563"/>
                    </a:lnTo>
                    <a:lnTo>
                      <a:pt x="69092" y="52118"/>
                    </a:lnTo>
                    <a:lnTo>
                      <a:pt x="33133" y="39994"/>
                    </a:lnTo>
                    <a:lnTo>
                      <a:pt x="8889" y="22015"/>
                    </a:lnTo>
                    <a:lnTo>
                      <a:pt x="0" y="0"/>
                    </a:lnTo>
                  </a:path>
                </a:pathLst>
              </a:custGeom>
              <a:ln w="28575">
                <a:solidFill>
                  <a:schemeClr val="bg1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2" name="object 66"/>
              <p:cNvSpPr/>
              <p:nvPr/>
            </p:nvSpPr>
            <p:spPr>
              <a:xfrm>
                <a:off x="5409624" y="6007343"/>
                <a:ext cx="226695" cy="57150"/>
              </a:xfrm>
              <a:custGeom>
                <a:avLst/>
                <a:gdLst/>
                <a:ahLst/>
                <a:cxnLst/>
                <a:rect l="l" t="t" r="r" b="b"/>
                <a:pathLst>
                  <a:path w="226695" h="57150">
                    <a:moveTo>
                      <a:pt x="226244" y="0"/>
                    </a:moveTo>
                    <a:lnTo>
                      <a:pt x="217354" y="22015"/>
                    </a:lnTo>
                    <a:lnTo>
                      <a:pt x="193111" y="39994"/>
                    </a:lnTo>
                    <a:lnTo>
                      <a:pt x="157156" y="52118"/>
                    </a:lnTo>
                    <a:lnTo>
                      <a:pt x="113127" y="56563"/>
                    </a:lnTo>
                    <a:lnTo>
                      <a:pt x="69092" y="52118"/>
                    </a:lnTo>
                    <a:lnTo>
                      <a:pt x="33133" y="39994"/>
                    </a:lnTo>
                    <a:lnTo>
                      <a:pt x="8889" y="22015"/>
                    </a:lnTo>
                    <a:lnTo>
                      <a:pt x="0" y="0"/>
                    </a:lnTo>
                  </a:path>
                </a:pathLst>
              </a:custGeom>
              <a:ln w="28575">
                <a:solidFill>
                  <a:schemeClr val="bg1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3" name="object 67"/>
              <p:cNvSpPr/>
              <p:nvPr/>
            </p:nvSpPr>
            <p:spPr>
              <a:xfrm>
                <a:off x="5409624" y="6058762"/>
                <a:ext cx="226695" cy="57150"/>
              </a:xfrm>
              <a:custGeom>
                <a:avLst/>
                <a:gdLst/>
                <a:ahLst/>
                <a:cxnLst/>
                <a:rect l="l" t="t" r="r" b="b"/>
                <a:pathLst>
                  <a:path w="226695" h="57150">
                    <a:moveTo>
                      <a:pt x="226244" y="0"/>
                    </a:moveTo>
                    <a:lnTo>
                      <a:pt x="217354" y="22015"/>
                    </a:lnTo>
                    <a:lnTo>
                      <a:pt x="193111" y="39994"/>
                    </a:lnTo>
                    <a:lnTo>
                      <a:pt x="157156" y="52118"/>
                    </a:lnTo>
                    <a:lnTo>
                      <a:pt x="113127" y="56563"/>
                    </a:lnTo>
                    <a:lnTo>
                      <a:pt x="69092" y="52118"/>
                    </a:lnTo>
                    <a:lnTo>
                      <a:pt x="33133" y="39994"/>
                    </a:lnTo>
                    <a:lnTo>
                      <a:pt x="8889" y="22015"/>
                    </a:lnTo>
                    <a:lnTo>
                      <a:pt x="0" y="0"/>
                    </a:lnTo>
                  </a:path>
                </a:pathLst>
              </a:custGeom>
              <a:ln w="28575">
                <a:solidFill>
                  <a:schemeClr val="bg1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24" name="object 68"/>
              <p:cNvPicPr/>
              <p:nvPr/>
            </p:nvPicPr>
            <p:blipFill>
              <a:blip r:embed="rId3" cstate="print">
                <a:biLevel thresh="25000"/>
              </a:blip>
              <a:stretch>
                <a:fillRect/>
              </a:stretch>
            </p:blipFill>
            <p:spPr>
              <a:xfrm>
                <a:off x="5661487" y="6038100"/>
                <a:ext cx="236717" cy="277854"/>
              </a:xfrm>
              <a:prstGeom prst="rect">
                <a:avLst/>
              </a:prstGeom>
              <a:ln w="28575">
                <a:noFill/>
              </a:ln>
            </p:spPr>
          </p:pic>
          <p:sp>
            <p:nvSpPr>
              <p:cNvPr id="25" name="object 69"/>
              <p:cNvSpPr/>
              <p:nvPr/>
            </p:nvSpPr>
            <p:spPr>
              <a:xfrm>
                <a:off x="5409624" y="6110180"/>
                <a:ext cx="226695" cy="57150"/>
              </a:xfrm>
              <a:custGeom>
                <a:avLst/>
                <a:gdLst/>
                <a:ahLst/>
                <a:cxnLst/>
                <a:rect l="l" t="t" r="r" b="b"/>
                <a:pathLst>
                  <a:path w="226695" h="57150">
                    <a:moveTo>
                      <a:pt x="226244" y="0"/>
                    </a:moveTo>
                    <a:lnTo>
                      <a:pt x="217354" y="22015"/>
                    </a:lnTo>
                    <a:lnTo>
                      <a:pt x="193111" y="39994"/>
                    </a:lnTo>
                    <a:lnTo>
                      <a:pt x="157156" y="52118"/>
                    </a:lnTo>
                    <a:lnTo>
                      <a:pt x="113127" y="56563"/>
                    </a:lnTo>
                    <a:lnTo>
                      <a:pt x="69092" y="52118"/>
                    </a:lnTo>
                    <a:lnTo>
                      <a:pt x="33133" y="39994"/>
                    </a:lnTo>
                    <a:lnTo>
                      <a:pt x="8889" y="22015"/>
                    </a:lnTo>
                    <a:lnTo>
                      <a:pt x="0" y="0"/>
                    </a:lnTo>
                  </a:path>
                </a:pathLst>
              </a:custGeom>
              <a:ln w="28575">
                <a:solidFill>
                  <a:schemeClr val="bg1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6" name="object 70"/>
              <p:cNvSpPr/>
              <p:nvPr/>
            </p:nvSpPr>
            <p:spPr>
              <a:xfrm>
                <a:off x="5409624" y="6161605"/>
                <a:ext cx="226695" cy="57150"/>
              </a:xfrm>
              <a:custGeom>
                <a:avLst/>
                <a:gdLst/>
                <a:ahLst/>
                <a:cxnLst/>
                <a:rect l="l" t="t" r="r" b="b"/>
                <a:pathLst>
                  <a:path w="226695" h="57150">
                    <a:moveTo>
                      <a:pt x="226244" y="0"/>
                    </a:moveTo>
                    <a:lnTo>
                      <a:pt x="217354" y="22013"/>
                    </a:lnTo>
                    <a:lnTo>
                      <a:pt x="193111" y="39989"/>
                    </a:lnTo>
                    <a:lnTo>
                      <a:pt x="157156" y="52109"/>
                    </a:lnTo>
                    <a:lnTo>
                      <a:pt x="113127" y="56553"/>
                    </a:lnTo>
                    <a:lnTo>
                      <a:pt x="69092" y="52109"/>
                    </a:lnTo>
                    <a:lnTo>
                      <a:pt x="33133" y="39989"/>
                    </a:lnTo>
                    <a:lnTo>
                      <a:pt x="8889" y="22013"/>
                    </a:lnTo>
                    <a:lnTo>
                      <a:pt x="0" y="0"/>
                    </a:lnTo>
                  </a:path>
                </a:pathLst>
              </a:custGeom>
              <a:ln w="28575">
                <a:solidFill>
                  <a:schemeClr val="bg1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7" name="object 71"/>
              <p:cNvSpPr/>
              <p:nvPr/>
            </p:nvSpPr>
            <p:spPr>
              <a:xfrm>
                <a:off x="5409624" y="6213023"/>
                <a:ext cx="226695" cy="57150"/>
              </a:xfrm>
              <a:custGeom>
                <a:avLst/>
                <a:gdLst/>
                <a:ahLst/>
                <a:cxnLst/>
                <a:rect l="l" t="t" r="r" b="b"/>
                <a:pathLst>
                  <a:path w="226695" h="57150">
                    <a:moveTo>
                      <a:pt x="226244" y="0"/>
                    </a:moveTo>
                    <a:lnTo>
                      <a:pt x="217354" y="22015"/>
                    </a:lnTo>
                    <a:lnTo>
                      <a:pt x="193111" y="39994"/>
                    </a:lnTo>
                    <a:lnTo>
                      <a:pt x="157156" y="52118"/>
                    </a:lnTo>
                    <a:lnTo>
                      <a:pt x="113127" y="56563"/>
                    </a:lnTo>
                    <a:lnTo>
                      <a:pt x="69092" y="52118"/>
                    </a:lnTo>
                    <a:lnTo>
                      <a:pt x="33133" y="39994"/>
                    </a:lnTo>
                    <a:lnTo>
                      <a:pt x="8889" y="22015"/>
                    </a:lnTo>
                    <a:lnTo>
                      <a:pt x="0" y="0"/>
                    </a:lnTo>
                  </a:path>
                </a:pathLst>
              </a:custGeom>
              <a:ln w="28575">
                <a:solidFill>
                  <a:schemeClr val="bg1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8" name="object 72"/>
              <p:cNvSpPr/>
              <p:nvPr/>
            </p:nvSpPr>
            <p:spPr>
              <a:xfrm>
                <a:off x="5409624" y="6264442"/>
                <a:ext cx="226695" cy="57150"/>
              </a:xfrm>
              <a:custGeom>
                <a:avLst/>
                <a:gdLst/>
                <a:ahLst/>
                <a:cxnLst/>
                <a:rect l="l" t="t" r="r" b="b"/>
                <a:pathLst>
                  <a:path w="226695" h="57150">
                    <a:moveTo>
                      <a:pt x="226244" y="0"/>
                    </a:moveTo>
                    <a:lnTo>
                      <a:pt x="217354" y="22015"/>
                    </a:lnTo>
                    <a:lnTo>
                      <a:pt x="193111" y="39994"/>
                    </a:lnTo>
                    <a:lnTo>
                      <a:pt x="157156" y="52118"/>
                    </a:lnTo>
                    <a:lnTo>
                      <a:pt x="113127" y="56563"/>
                    </a:lnTo>
                    <a:lnTo>
                      <a:pt x="69092" y="52118"/>
                    </a:lnTo>
                    <a:lnTo>
                      <a:pt x="33133" y="39994"/>
                    </a:lnTo>
                    <a:lnTo>
                      <a:pt x="8889" y="22015"/>
                    </a:lnTo>
                    <a:lnTo>
                      <a:pt x="0" y="0"/>
                    </a:lnTo>
                  </a:path>
                </a:pathLst>
              </a:custGeom>
              <a:ln w="28575">
                <a:solidFill>
                  <a:schemeClr val="bg1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9" name="object 73"/>
              <p:cNvSpPr/>
              <p:nvPr/>
            </p:nvSpPr>
            <p:spPr>
              <a:xfrm>
                <a:off x="5677007" y="5683400"/>
                <a:ext cx="308610" cy="288290"/>
              </a:xfrm>
              <a:custGeom>
                <a:avLst/>
                <a:gdLst/>
                <a:ahLst/>
                <a:cxnLst/>
                <a:rect l="l" t="t" r="r" b="b"/>
                <a:pathLst>
                  <a:path w="308610" h="288289">
                    <a:moveTo>
                      <a:pt x="0" y="143974"/>
                    </a:moveTo>
                    <a:lnTo>
                      <a:pt x="154257" y="0"/>
                    </a:lnTo>
                    <a:lnTo>
                      <a:pt x="210820" y="56563"/>
                    </a:lnTo>
                    <a:lnTo>
                      <a:pt x="210820" y="20564"/>
                    </a:lnTo>
                    <a:lnTo>
                      <a:pt x="277666" y="20564"/>
                    </a:lnTo>
                    <a:lnTo>
                      <a:pt x="277666" y="113127"/>
                    </a:lnTo>
                    <a:lnTo>
                      <a:pt x="308514" y="143974"/>
                    </a:lnTo>
                    <a:lnTo>
                      <a:pt x="267384" y="143974"/>
                    </a:lnTo>
                    <a:lnTo>
                      <a:pt x="267384" y="287949"/>
                    </a:lnTo>
                    <a:lnTo>
                      <a:pt x="197585" y="287949"/>
                    </a:lnTo>
                    <a:lnTo>
                      <a:pt x="197585" y="195397"/>
                    </a:lnTo>
                    <a:lnTo>
                      <a:pt x="110928" y="195397"/>
                    </a:lnTo>
                    <a:lnTo>
                      <a:pt x="110928" y="287949"/>
                    </a:lnTo>
                    <a:lnTo>
                      <a:pt x="41129" y="287949"/>
                    </a:lnTo>
                    <a:lnTo>
                      <a:pt x="41129" y="143974"/>
                    </a:lnTo>
                    <a:lnTo>
                      <a:pt x="0" y="143974"/>
                    </a:lnTo>
                    <a:close/>
                  </a:path>
                </a:pathLst>
              </a:custGeom>
              <a:ln w="28575">
                <a:solidFill>
                  <a:schemeClr val="bg1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sp>
          <p:nvSpPr>
            <p:cNvPr id="17" name="object 69">
              <a:extLst>
                <a:ext uri="{FF2B5EF4-FFF2-40B4-BE49-F238E27FC236}">
                  <a16:creationId xmlns="" xmlns:a16="http://schemas.microsoft.com/office/drawing/2014/main" id="{D7827070-1AB4-AD22-6E2B-5F611CB7A38F}"/>
                </a:ext>
              </a:extLst>
            </p:cNvPr>
            <p:cNvSpPr/>
            <p:nvPr/>
          </p:nvSpPr>
          <p:spPr>
            <a:xfrm>
              <a:off x="10179509" y="2574296"/>
              <a:ext cx="854106" cy="818083"/>
            </a:xfrm>
            <a:custGeom>
              <a:avLst/>
              <a:gdLst/>
              <a:ahLst/>
              <a:cxnLst/>
              <a:rect l="l" t="t" r="r" b="b"/>
              <a:pathLst>
                <a:path w="701675" h="701675">
                  <a:moveTo>
                    <a:pt x="584893" y="701549"/>
                  </a:moveTo>
                  <a:lnTo>
                    <a:pt x="125650" y="701549"/>
                  </a:lnTo>
                  <a:lnTo>
                    <a:pt x="76862" y="691634"/>
                  </a:lnTo>
                  <a:lnTo>
                    <a:pt x="36909" y="664639"/>
                  </a:lnTo>
                  <a:lnTo>
                    <a:pt x="9914" y="624686"/>
                  </a:lnTo>
                  <a:lnTo>
                    <a:pt x="0" y="575898"/>
                  </a:lnTo>
                  <a:lnTo>
                    <a:pt x="0" y="125650"/>
                  </a:lnTo>
                  <a:lnTo>
                    <a:pt x="9914" y="76858"/>
                  </a:lnTo>
                  <a:lnTo>
                    <a:pt x="36909" y="36905"/>
                  </a:lnTo>
                  <a:lnTo>
                    <a:pt x="76862" y="9913"/>
                  </a:lnTo>
                  <a:lnTo>
                    <a:pt x="125650" y="0"/>
                  </a:lnTo>
                  <a:lnTo>
                    <a:pt x="575898" y="0"/>
                  </a:lnTo>
                  <a:lnTo>
                    <a:pt x="624686" y="9913"/>
                  </a:lnTo>
                  <a:lnTo>
                    <a:pt x="664639" y="36905"/>
                  </a:lnTo>
                  <a:lnTo>
                    <a:pt x="691634" y="76858"/>
                  </a:lnTo>
                  <a:lnTo>
                    <a:pt x="701549" y="125650"/>
                  </a:lnTo>
                  <a:lnTo>
                    <a:pt x="701549" y="584882"/>
                  </a:lnTo>
                  <a:lnTo>
                    <a:pt x="692381" y="630296"/>
                  </a:lnTo>
                  <a:lnTo>
                    <a:pt x="667381" y="667380"/>
                  </a:lnTo>
                  <a:lnTo>
                    <a:pt x="630300" y="692381"/>
                  </a:lnTo>
                  <a:lnTo>
                    <a:pt x="584893" y="701549"/>
                  </a:lnTo>
                  <a:close/>
                </a:path>
              </a:pathLst>
            </a:custGeom>
            <a:ln w="28575">
              <a:solidFill>
                <a:schemeClr val="bg1"/>
              </a:solidFill>
            </a:ln>
          </p:spPr>
          <p:txBody>
            <a:bodyPr wrap="square" lIns="0" tIns="0" rIns="0" bIns="0" rtlCol="0"/>
            <a:lstStyle/>
            <a:p>
              <a:pPr defTabSz="554492"/>
              <a:endParaRPr sz="1092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endParaRPr>
            </a:p>
          </p:txBody>
        </p:sp>
      </p:grpSp>
      <p:sp>
        <p:nvSpPr>
          <p:cNvPr id="31" name="object 9"/>
          <p:cNvSpPr/>
          <p:nvPr/>
        </p:nvSpPr>
        <p:spPr>
          <a:xfrm>
            <a:off x="374841" y="4977204"/>
            <a:ext cx="4787844" cy="0"/>
          </a:xfrm>
          <a:custGeom>
            <a:avLst/>
            <a:gdLst/>
            <a:ahLst/>
            <a:cxnLst/>
            <a:rect l="l" t="t" r="r" b="b"/>
            <a:pathLst>
              <a:path w="7894955">
                <a:moveTo>
                  <a:pt x="0" y="0"/>
                </a:moveTo>
                <a:lnTo>
                  <a:pt x="7894696" y="0"/>
                </a:lnTo>
              </a:path>
            </a:pathLst>
          </a:custGeom>
          <a:ln w="20941">
            <a:solidFill>
              <a:srgbClr val="04BDFB"/>
            </a:solidFill>
          </a:ln>
        </p:spPr>
        <p:txBody>
          <a:bodyPr wrap="square" lIns="0" tIns="0" rIns="0" bIns="0" rtlCol="0"/>
          <a:lstStyle/>
          <a:p>
            <a:pPr defTabSz="1217490"/>
            <a:endParaRPr sz="24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" name="object 10">
            <a:extLst>
              <a:ext uri="{FF2B5EF4-FFF2-40B4-BE49-F238E27FC236}">
                <a16:creationId xmlns="" xmlns:a16="http://schemas.microsoft.com/office/drawing/2014/main" id="{A5327A70-1A72-E940-16D8-0CF37EC229AB}"/>
              </a:ext>
            </a:extLst>
          </p:cNvPr>
          <p:cNvSpPr txBox="1"/>
          <p:nvPr/>
        </p:nvSpPr>
        <p:spPr>
          <a:xfrm>
            <a:off x="276268" y="5174782"/>
            <a:ext cx="402805" cy="807216"/>
          </a:xfrm>
          <a:prstGeom prst="rect">
            <a:avLst/>
          </a:prstGeom>
        </p:spPr>
        <p:txBody>
          <a:bodyPr vert="horz" wrap="square" lIns="0" tIns="6929" rIns="0" bIns="0" rtlCol="0">
            <a:spAutoFit/>
          </a:bodyPr>
          <a:lstStyle/>
          <a:p>
            <a:pPr marL="7701" defTabSz="1217490">
              <a:spcBef>
                <a:spcPts val="55"/>
              </a:spcBef>
            </a:pPr>
            <a:r>
              <a:rPr lang="ru-RU" sz="5200" b="1" spc="-233" dirty="0">
                <a:solidFill>
                  <a:srgbClr val="00B6FF"/>
                </a:solidFill>
                <a:latin typeface="Tahoma"/>
                <a:cs typeface="Tahoma"/>
              </a:rPr>
              <a:t>4</a:t>
            </a:r>
            <a:endParaRPr sz="5200" dirty="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5" name="object 10">
            <a:extLst>
              <a:ext uri="{FF2B5EF4-FFF2-40B4-BE49-F238E27FC236}">
                <a16:creationId xmlns="" xmlns:a16="http://schemas.microsoft.com/office/drawing/2014/main" id="{A5327A70-1A72-E940-16D8-0CF37EC229AB}"/>
              </a:ext>
            </a:extLst>
          </p:cNvPr>
          <p:cNvSpPr txBox="1"/>
          <p:nvPr/>
        </p:nvSpPr>
        <p:spPr>
          <a:xfrm>
            <a:off x="245551" y="5894296"/>
            <a:ext cx="402805" cy="807216"/>
          </a:xfrm>
          <a:prstGeom prst="rect">
            <a:avLst/>
          </a:prstGeom>
        </p:spPr>
        <p:txBody>
          <a:bodyPr vert="horz" wrap="square" lIns="0" tIns="6929" rIns="0" bIns="0" rtlCol="0">
            <a:spAutoFit/>
          </a:bodyPr>
          <a:lstStyle/>
          <a:p>
            <a:pPr marL="7701" defTabSz="1217490">
              <a:spcBef>
                <a:spcPts val="55"/>
              </a:spcBef>
            </a:pPr>
            <a:endParaRPr sz="5200" dirty="0">
              <a:solidFill>
                <a:prstClr val="black"/>
              </a:solidFill>
              <a:latin typeface="Tahoma"/>
              <a:cs typeface="Tahoma"/>
            </a:endParaRPr>
          </a:p>
        </p:txBody>
      </p:sp>
      <p:sp>
        <p:nvSpPr>
          <p:cNvPr id="36" name="object 3">
            <a:extLst>
              <a:ext uri="{FF2B5EF4-FFF2-40B4-BE49-F238E27FC236}">
                <a16:creationId xmlns="" xmlns:a16="http://schemas.microsoft.com/office/drawing/2014/main" id="{B9E776F8-8EEF-491C-B837-0E9C79E26CB2}"/>
              </a:ext>
            </a:extLst>
          </p:cNvPr>
          <p:cNvSpPr txBox="1"/>
          <p:nvPr/>
        </p:nvSpPr>
        <p:spPr>
          <a:xfrm>
            <a:off x="950066" y="5347148"/>
            <a:ext cx="5079559" cy="594939"/>
          </a:xfrm>
          <a:prstGeom prst="rect">
            <a:avLst/>
          </a:prstGeom>
        </p:spPr>
        <p:txBody>
          <a:bodyPr vert="horz" wrap="square" lIns="0" tIns="3080" rIns="0" bIns="0" rtlCol="0">
            <a:spAutoFit/>
          </a:bodyPr>
          <a:lstStyle/>
          <a:p>
            <a:pPr marL="7701" marR="3080" defTabSz="1217490">
              <a:lnSpc>
                <a:spcPct val="103099"/>
              </a:lnSpc>
              <a:spcBef>
                <a:spcPts val="24"/>
              </a:spcBef>
            </a:pPr>
            <a:r>
              <a:rPr lang="ru-RU" sz="1867" b="1" spc="-9" dirty="0" smtClean="0">
                <a:solidFill>
                  <a:srgbClr val="FFFFFF"/>
                </a:solidFill>
                <a:latin typeface="Verdana"/>
                <a:cs typeface="Verdana"/>
              </a:rPr>
              <a:t>КОНЦЕПЦИИ ГАСТРОНОМИЧЕСКОГО И СОБЫТИЙНОГО ТУРИЗМА</a:t>
            </a:r>
            <a:endParaRPr lang="ru-RU" sz="1500" spc="-9" dirty="0">
              <a:solidFill>
                <a:srgbClr val="FFFFFF"/>
              </a:solidFill>
              <a:latin typeface="Verdana"/>
              <a:cs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2337820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55000" b="-5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 txBox="1">
            <a:spLocks/>
          </p:cNvSpPr>
          <p:nvPr/>
        </p:nvSpPr>
        <p:spPr>
          <a:xfrm>
            <a:off x="2054308" y="2950558"/>
            <a:ext cx="8286725" cy="73481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  <a:t>ИНФРАСТРУКТУРНЫЕ ПРОЕКТЫ</a:t>
            </a:r>
          </a:p>
        </p:txBody>
      </p:sp>
      <p:sp>
        <p:nvSpPr>
          <p:cNvPr id="184" name="Прямоугольник 183"/>
          <p:cNvSpPr/>
          <p:nvPr/>
        </p:nvSpPr>
        <p:spPr>
          <a:xfrm>
            <a:off x="529736" y="2486649"/>
            <a:ext cx="10642569" cy="1662628"/>
          </a:xfrm>
          <a:prstGeom prst="rect">
            <a:avLst/>
          </a:prstGeom>
          <a:noFill/>
          <a:ln w="114300" cap="flat" cmpd="sng" algn="ctr">
            <a:solidFill>
              <a:srgbClr val="06ABDB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0151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55000" b="-5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EB042614-ACA0-6BC0-E5D7-59A60C39C4D0}"/>
              </a:ext>
            </a:extLst>
          </p:cNvPr>
          <p:cNvSpPr/>
          <p:nvPr/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0"/>
            <a:endParaRPr lang="ru-RU" noProof="1"/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1535767" y="276560"/>
            <a:ext cx="5656477" cy="73481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  <a:t>БАЙКАЛЬСК</a:t>
            </a:r>
          </a:p>
        </p:txBody>
      </p:sp>
      <p:sp>
        <p:nvSpPr>
          <p:cNvPr id="184" name="Прямоугольник 183"/>
          <p:cNvSpPr/>
          <p:nvPr/>
        </p:nvSpPr>
        <p:spPr>
          <a:xfrm>
            <a:off x="330231" y="1287930"/>
            <a:ext cx="11424063" cy="5229247"/>
          </a:xfrm>
          <a:prstGeom prst="rect">
            <a:avLst/>
          </a:prstGeom>
          <a:noFill/>
          <a:ln w="114300" cap="flat" cmpd="sng" algn="ctr">
            <a:solidFill>
              <a:srgbClr val="06ABDB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7" name="object 4"/>
          <p:cNvGrpSpPr/>
          <p:nvPr/>
        </p:nvGrpSpPr>
        <p:grpSpPr>
          <a:xfrm>
            <a:off x="370701" y="145403"/>
            <a:ext cx="970645" cy="997124"/>
            <a:chOff x="949024" y="2137266"/>
            <a:chExt cx="701675" cy="701675"/>
          </a:xfrm>
        </p:grpSpPr>
        <p:sp>
          <p:nvSpPr>
            <p:cNvPr id="8" name="object 5"/>
            <p:cNvSpPr/>
            <p:nvPr/>
          </p:nvSpPr>
          <p:spPr>
            <a:xfrm>
              <a:off x="1089570" y="2292445"/>
              <a:ext cx="453390" cy="337185"/>
            </a:xfrm>
            <a:custGeom>
              <a:avLst/>
              <a:gdLst/>
              <a:ahLst/>
              <a:cxnLst/>
              <a:rect l="l" t="t" r="r" b="b"/>
              <a:pathLst>
                <a:path w="453390" h="337185">
                  <a:moveTo>
                    <a:pt x="259625" y="336953"/>
                  </a:moveTo>
                  <a:lnTo>
                    <a:pt x="132571" y="93902"/>
                  </a:lnTo>
                  <a:lnTo>
                    <a:pt x="80271" y="189364"/>
                  </a:lnTo>
                  <a:lnTo>
                    <a:pt x="49028" y="246502"/>
                  </a:lnTo>
                  <a:lnTo>
                    <a:pt x="26414" y="288103"/>
                  </a:lnTo>
                  <a:lnTo>
                    <a:pt x="0" y="336953"/>
                  </a:lnTo>
                  <a:lnTo>
                    <a:pt x="452960" y="336953"/>
                  </a:lnTo>
                  <a:lnTo>
                    <a:pt x="276201" y="0"/>
                  </a:lnTo>
                  <a:lnTo>
                    <a:pt x="179533" y="182287"/>
                  </a:lnTo>
                </a:path>
              </a:pathLst>
            </a:custGeom>
            <a:ln w="28575">
              <a:solidFill>
                <a:schemeClr val="bg1"/>
              </a:solidFill>
            </a:ln>
          </p:spPr>
          <p:txBody>
            <a:bodyPr wrap="square" lIns="0" tIns="0" rIns="0" bIns="0" rtlCol="0"/>
            <a:lstStyle/>
            <a:p>
              <a:pPr defTabSz="554492"/>
              <a:endParaRPr sz="1092">
                <a:solidFill>
                  <a:schemeClr val="bg1"/>
                </a:solidFill>
                <a:latin typeface="Calibri"/>
              </a:endParaRPr>
            </a:p>
          </p:txBody>
        </p:sp>
        <p:pic>
          <p:nvPicPr>
            <p:cNvPr id="9" name="object 6"/>
            <p:cNvPicPr/>
            <p:nvPr/>
          </p:nvPicPr>
          <p:blipFill>
            <a:blip r:embed="rId4" cstate="print">
              <a:biLevel thresh="25000"/>
            </a:blip>
            <a:stretch>
              <a:fillRect/>
            </a:stretch>
          </p:blipFill>
          <p:spPr>
            <a:xfrm>
              <a:off x="1158235" y="2409780"/>
              <a:ext cx="311174" cy="158227"/>
            </a:xfrm>
            <a:prstGeom prst="rect">
              <a:avLst/>
            </a:prstGeom>
            <a:ln w="28575">
              <a:noFill/>
            </a:ln>
          </p:spPr>
        </p:pic>
        <p:sp>
          <p:nvSpPr>
            <p:cNvPr id="10" name="object 7"/>
            <p:cNvSpPr/>
            <p:nvPr/>
          </p:nvSpPr>
          <p:spPr>
            <a:xfrm>
              <a:off x="949024" y="2137266"/>
              <a:ext cx="701675" cy="701675"/>
            </a:xfrm>
            <a:custGeom>
              <a:avLst/>
              <a:gdLst/>
              <a:ahLst/>
              <a:cxnLst/>
              <a:rect l="l" t="t" r="r" b="b"/>
              <a:pathLst>
                <a:path w="701675" h="701675">
                  <a:moveTo>
                    <a:pt x="571050" y="701549"/>
                  </a:moveTo>
                  <a:lnTo>
                    <a:pt x="125650" y="701549"/>
                  </a:lnTo>
                  <a:lnTo>
                    <a:pt x="76862" y="691636"/>
                  </a:lnTo>
                  <a:lnTo>
                    <a:pt x="36909" y="664643"/>
                  </a:lnTo>
                  <a:lnTo>
                    <a:pt x="9914" y="624690"/>
                  </a:lnTo>
                  <a:lnTo>
                    <a:pt x="0" y="575898"/>
                  </a:lnTo>
                  <a:lnTo>
                    <a:pt x="0" y="125650"/>
                  </a:lnTo>
                  <a:lnTo>
                    <a:pt x="9914" y="76862"/>
                  </a:lnTo>
                  <a:lnTo>
                    <a:pt x="36909" y="36909"/>
                  </a:lnTo>
                  <a:lnTo>
                    <a:pt x="76862" y="9914"/>
                  </a:lnTo>
                  <a:lnTo>
                    <a:pt x="125650" y="0"/>
                  </a:lnTo>
                  <a:lnTo>
                    <a:pt x="575898" y="0"/>
                  </a:lnTo>
                  <a:lnTo>
                    <a:pt x="624686" y="9914"/>
                  </a:lnTo>
                  <a:lnTo>
                    <a:pt x="664639" y="36909"/>
                  </a:lnTo>
                  <a:lnTo>
                    <a:pt x="691634" y="76862"/>
                  </a:lnTo>
                  <a:lnTo>
                    <a:pt x="701549" y="125650"/>
                  </a:lnTo>
                  <a:lnTo>
                    <a:pt x="701549" y="571050"/>
                  </a:lnTo>
                  <a:lnTo>
                    <a:pt x="691293" y="621846"/>
                  </a:lnTo>
                  <a:lnTo>
                    <a:pt x="663326" y="663326"/>
                  </a:lnTo>
                  <a:lnTo>
                    <a:pt x="621846" y="691293"/>
                  </a:lnTo>
                  <a:lnTo>
                    <a:pt x="571050" y="701549"/>
                  </a:lnTo>
                  <a:close/>
                </a:path>
              </a:pathLst>
            </a:custGeom>
            <a:ln w="28575">
              <a:solidFill>
                <a:schemeClr val="bg1"/>
              </a:solidFill>
            </a:ln>
          </p:spPr>
          <p:txBody>
            <a:bodyPr wrap="square" lIns="0" tIns="0" rIns="0" bIns="0" rtlCol="0"/>
            <a:lstStyle/>
            <a:p>
              <a:pPr defTabSz="554492"/>
              <a:endParaRPr sz="1092">
                <a:solidFill>
                  <a:schemeClr val="bg1"/>
                </a:solidFill>
                <a:latin typeface="Calibri"/>
              </a:endParaRPr>
            </a:p>
          </p:txBody>
        </p:sp>
      </p:grpSp>
      <p:sp>
        <p:nvSpPr>
          <p:cNvPr id="11" name="object 3">
            <a:extLst>
              <a:ext uri="{FF2B5EF4-FFF2-40B4-BE49-F238E27FC236}">
                <a16:creationId xmlns="" xmlns:a16="http://schemas.microsoft.com/office/drawing/2014/main" id="{73C7E353-BB2E-74B7-F218-FEF56CE3F62C}"/>
              </a:ext>
            </a:extLst>
          </p:cNvPr>
          <p:cNvSpPr txBox="1"/>
          <p:nvPr/>
        </p:nvSpPr>
        <p:spPr>
          <a:xfrm>
            <a:off x="660108" y="2660076"/>
            <a:ext cx="8243721" cy="299025"/>
          </a:xfrm>
          <a:prstGeom prst="rect">
            <a:avLst/>
          </a:prstGeom>
        </p:spPr>
        <p:txBody>
          <a:bodyPr vert="horz" wrap="square" lIns="0" tIns="3080" rIns="0" bIns="0" rtlCol="0">
            <a:spAutoFit/>
          </a:bodyPr>
          <a:lstStyle/>
          <a:p>
            <a:pPr marL="7701" marR="3080" defTabSz="1217490">
              <a:lnSpc>
                <a:spcPct val="103099"/>
              </a:lnSpc>
              <a:spcBef>
                <a:spcPts val="24"/>
              </a:spcBef>
            </a:pPr>
            <a:r>
              <a:rPr lang="ru-RU" sz="1867" b="1" spc="-9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/>
                <a:cs typeface="Verdana"/>
              </a:rPr>
              <a:t>ОСОБАЯ ЭКОНОМИЧЕСКАЯ ЗОНА «ВОРОТА БАЙКАЛА»</a:t>
            </a:r>
            <a:endParaRPr lang="ru-RU" sz="1500" i="1" spc="-9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/>
              <a:cs typeface="Verdana"/>
            </a:endParaRPr>
          </a:p>
        </p:txBody>
      </p:sp>
      <p:sp>
        <p:nvSpPr>
          <p:cNvPr id="12" name="Прямоугольник 11">
            <a:extLst>
              <a:ext uri="{FF2B5EF4-FFF2-40B4-BE49-F238E27FC236}">
                <a16:creationId xmlns="" xmlns:a16="http://schemas.microsoft.com/office/drawing/2014/main" id="{CE5539F8-E8F9-9ADE-67D3-6DEA4D006D6E}"/>
              </a:ext>
            </a:extLst>
          </p:cNvPr>
          <p:cNvSpPr/>
          <p:nvPr/>
        </p:nvSpPr>
        <p:spPr>
          <a:xfrm>
            <a:off x="1136383" y="3299924"/>
            <a:ext cx="701124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600" b="1" kern="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SB Sans Display" panose="020B0503040504020204" pitchFamily="34" charset="0"/>
              </a:rPr>
              <a:t>«ПРЕДГОРНЫЙ» И «ПРИБРЕЖНЫЙ» КЛАСТЕРЫ,</a:t>
            </a:r>
          </a:p>
          <a:p>
            <a:pPr>
              <a:defRPr/>
            </a:pPr>
            <a:r>
              <a:rPr lang="ru-RU" sz="1600" b="1" kern="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SB Sans Display" panose="020B0503040504020204" pitchFamily="34" charset="0"/>
              </a:rPr>
              <a:t>ОБЩАЯ ПЛОЩАДЬ 763 ГА.</a:t>
            </a:r>
            <a:endParaRPr lang="ru-RU" sz="1600" kern="0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13" name="object 9">
            <a:extLst>
              <a:ext uri="{FF2B5EF4-FFF2-40B4-BE49-F238E27FC236}">
                <a16:creationId xmlns="" xmlns:a16="http://schemas.microsoft.com/office/drawing/2014/main" id="{A0DD5280-B371-72C1-6116-EF91B903E33D}"/>
              </a:ext>
            </a:extLst>
          </p:cNvPr>
          <p:cNvPicPr/>
          <p:nvPr/>
        </p:nvPicPr>
        <p:blipFill>
          <a:blip r:embed="rId5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660108" y="3416725"/>
            <a:ext cx="385576" cy="363740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="" xmlns:a16="http://schemas.microsoft.com/office/drawing/2014/main" id="{8A42CC90-5F67-35BA-8F6A-AF34489CE670}"/>
              </a:ext>
            </a:extLst>
          </p:cNvPr>
          <p:cNvSpPr/>
          <p:nvPr/>
        </p:nvSpPr>
        <p:spPr>
          <a:xfrm>
            <a:off x="1136383" y="4135358"/>
            <a:ext cx="597375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600" b="1" kern="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SB Sans Display" panose="020B0503040504020204" pitchFamily="34" charset="0"/>
              </a:rPr>
              <a:t>ЗАРЕГИСТРИРОВАНО 18 РЕЗИДЕНТОВ</a:t>
            </a:r>
            <a:endParaRPr lang="ru-RU" sz="1600" kern="0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15" name="object 9">
            <a:extLst>
              <a:ext uri="{FF2B5EF4-FFF2-40B4-BE49-F238E27FC236}">
                <a16:creationId xmlns="" xmlns:a16="http://schemas.microsoft.com/office/drawing/2014/main" id="{34B76F4F-E591-0B6C-C479-F31756E11E98}"/>
              </a:ext>
            </a:extLst>
          </p:cNvPr>
          <p:cNvPicPr/>
          <p:nvPr/>
        </p:nvPicPr>
        <p:blipFill>
          <a:blip r:embed="rId5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660108" y="4115163"/>
            <a:ext cx="385576" cy="363740"/>
          </a:xfrm>
          <a:prstGeom prst="rect">
            <a:avLst/>
          </a:prstGeom>
        </p:spPr>
      </p:pic>
      <p:sp>
        <p:nvSpPr>
          <p:cNvPr id="16" name="Прямоугольник 15">
            <a:extLst>
              <a:ext uri="{FF2B5EF4-FFF2-40B4-BE49-F238E27FC236}">
                <a16:creationId xmlns="" xmlns:a16="http://schemas.microsoft.com/office/drawing/2014/main" id="{F386C714-4DC5-41E8-DB0D-4962ED293821}"/>
              </a:ext>
            </a:extLst>
          </p:cNvPr>
          <p:cNvSpPr/>
          <p:nvPr/>
        </p:nvSpPr>
        <p:spPr>
          <a:xfrm>
            <a:off x="1136382" y="4750322"/>
            <a:ext cx="693495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600" b="1" kern="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SB Sans Display" panose="020B0503040504020204" pitchFamily="34" charset="0"/>
              </a:rPr>
              <a:t>РАЗРАБОТАНЫ «ТРЕБОВАНИЯ К АРХИТЕКТУРНОМУ ОБЛИКУ И БЛАГОУСТРОЙСТВУ ТЕРРИТОРИИ»</a:t>
            </a:r>
          </a:p>
          <a:p>
            <a:pPr>
              <a:defRPr/>
            </a:pPr>
            <a:r>
              <a:rPr lang="ru-RU" sz="1200" b="1" kern="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SB Sans Display" panose="020B0503040504020204" pitchFamily="34" charset="0"/>
              </a:rPr>
              <a:t>(ОГБУ «Центр компетенций» и Служба архитектуры Иркутской области)</a:t>
            </a:r>
            <a:endParaRPr lang="ru-RU" sz="1200" kern="0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17" name="object 9">
            <a:extLst>
              <a:ext uri="{FF2B5EF4-FFF2-40B4-BE49-F238E27FC236}">
                <a16:creationId xmlns="" xmlns:a16="http://schemas.microsoft.com/office/drawing/2014/main" id="{9635935D-56D0-028C-8CBF-DCB39B5CF3BE}"/>
              </a:ext>
            </a:extLst>
          </p:cNvPr>
          <p:cNvPicPr/>
          <p:nvPr/>
        </p:nvPicPr>
        <p:blipFill>
          <a:blip r:embed="rId5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660108" y="4817989"/>
            <a:ext cx="385576" cy="363740"/>
          </a:xfrm>
          <a:prstGeom prst="rect">
            <a:avLst/>
          </a:prstGeom>
        </p:spPr>
      </p:pic>
      <p:sp>
        <p:nvSpPr>
          <p:cNvPr id="18" name="Прямоугольник 17">
            <a:extLst>
              <a:ext uri="{FF2B5EF4-FFF2-40B4-BE49-F238E27FC236}">
                <a16:creationId xmlns="" xmlns:a16="http://schemas.microsoft.com/office/drawing/2014/main" id="{F386C714-4DC5-41E8-DB0D-4962ED293821}"/>
              </a:ext>
            </a:extLst>
          </p:cNvPr>
          <p:cNvSpPr/>
          <p:nvPr/>
        </p:nvSpPr>
        <p:spPr>
          <a:xfrm>
            <a:off x="1124035" y="5857729"/>
            <a:ext cx="627870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600" b="1" kern="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SB Sans Display" panose="020B0503040504020204" pitchFamily="34" charset="0"/>
              </a:rPr>
              <a:t>ОБЩИЙ ОБЪЕМ ИНВЕСТИЦИЙ – 17,7 млрд. руб.</a:t>
            </a:r>
          </a:p>
          <a:p>
            <a:pPr>
              <a:defRPr/>
            </a:pPr>
            <a:r>
              <a:rPr lang="ru-RU" sz="1200" b="1" kern="0" dirty="0" smtClean="0">
                <a:solidFill>
                  <a:srgbClr val="ED7D3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SB Sans Display" panose="020B0503040504020204" pitchFamily="34" charset="0"/>
              </a:rPr>
              <a:t>(потенциал одновременного размещения – 2,5+ тыс. туристов) </a:t>
            </a:r>
            <a:endParaRPr lang="ru-RU" sz="1600" kern="0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19" name="object 9">
            <a:extLst>
              <a:ext uri="{FF2B5EF4-FFF2-40B4-BE49-F238E27FC236}">
                <a16:creationId xmlns="" xmlns:a16="http://schemas.microsoft.com/office/drawing/2014/main" id="{9635935D-56D0-028C-8CBF-DCB39B5CF3BE}"/>
              </a:ext>
            </a:extLst>
          </p:cNvPr>
          <p:cNvPicPr/>
          <p:nvPr/>
        </p:nvPicPr>
        <p:blipFill>
          <a:blip r:embed="rId5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660108" y="5826407"/>
            <a:ext cx="385576" cy="363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0299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55000" b="-5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12192001" cy="6871189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EB042614-ACA0-6BC0-E5D7-59A60C39C4D0}"/>
              </a:ext>
            </a:extLst>
          </p:cNvPr>
          <p:cNvSpPr/>
          <p:nvPr/>
        </p:nvSpPr>
        <p:spPr>
          <a:xfrm>
            <a:off x="0" y="-1"/>
            <a:ext cx="12192001" cy="6858000"/>
          </a:xfrm>
          <a:prstGeom prst="rect">
            <a:avLst/>
          </a:prstGeom>
          <a:solidFill>
            <a:schemeClr val="dk1">
              <a:alpha val="40000"/>
            </a:schemeClr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0"/>
            <a:endParaRPr lang="ru-RU" noProof="1"/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1597279" y="319354"/>
            <a:ext cx="3078797" cy="73481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  <a:t>ТАЛЬЦЫ</a:t>
            </a:r>
          </a:p>
        </p:txBody>
      </p:sp>
      <p:sp>
        <p:nvSpPr>
          <p:cNvPr id="184" name="Прямоугольник 183"/>
          <p:cNvSpPr/>
          <p:nvPr/>
        </p:nvSpPr>
        <p:spPr>
          <a:xfrm>
            <a:off x="330231" y="1354630"/>
            <a:ext cx="11424063" cy="5274769"/>
          </a:xfrm>
          <a:prstGeom prst="rect">
            <a:avLst/>
          </a:prstGeom>
          <a:noFill/>
          <a:ln w="114300" cap="flat" cmpd="sng" algn="ctr">
            <a:solidFill>
              <a:srgbClr val="06ABDB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7" name="object 30"/>
          <p:cNvGrpSpPr/>
          <p:nvPr/>
        </p:nvGrpSpPr>
        <p:grpSpPr>
          <a:xfrm>
            <a:off x="418154" y="195975"/>
            <a:ext cx="1012633" cy="981568"/>
            <a:chOff x="949029" y="5770592"/>
            <a:chExt cx="701675" cy="701675"/>
          </a:xfrm>
        </p:grpSpPr>
        <p:sp>
          <p:nvSpPr>
            <p:cNvPr id="8" name="object 31"/>
            <p:cNvSpPr/>
            <p:nvPr/>
          </p:nvSpPr>
          <p:spPr>
            <a:xfrm>
              <a:off x="1186592" y="5906553"/>
              <a:ext cx="122555" cy="34290"/>
            </a:xfrm>
            <a:custGeom>
              <a:avLst/>
              <a:gdLst/>
              <a:ahLst/>
              <a:cxnLst/>
              <a:rect l="l" t="t" r="r" b="b"/>
              <a:pathLst>
                <a:path w="122555" h="34289">
                  <a:moveTo>
                    <a:pt x="121933" y="34187"/>
                  </a:moveTo>
                  <a:lnTo>
                    <a:pt x="0" y="34187"/>
                  </a:lnTo>
                  <a:lnTo>
                    <a:pt x="0" y="0"/>
                  </a:lnTo>
                  <a:lnTo>
                    <a:pt x="121933" y="0"/>
                  </a:lnTo>
                  <a:lnTo>
                    <a:pt x="121933" y="34187"/>
                  </a:lnTo>
                  <a:close/>
                </a:path>
              </a:pathLst>
            </a:custGeom>
            <a:ln w="28575">
              <a:solidFill>
                <a:schemeClr val="bg1"/>
              </a:solidFill>
            </a:ln>
          </p:spPr>
          <p:txBody>
            <a:bodyPr wrap="square" lIns="0" tIns="0" rIns="0" bIns="0" rtlCol="0"/>
            <a:lstStyle/>
            <a:p>
              <a:pPr defTabSz="554492"/>
              <a:endParaRPr sz="1092">
                <a:solidFill>
                  <a:schemeClr val="bg1"/>
                </a:solidFill>
                <a:latin typeface="Calibri"/>
              </a:endParaRPr>
            </a:p>
          </p:txBody>
        </p:sp>
        <p:sp>
          <p:nvSpPr>
            <p:cNvPr id="9" name="object 32"/>
            <p:cNvSpPr/>
            <p:nvPr/>
          </p:nvSpPr>
          <p:spPr>
            <a:xfrm>
              <a:off x="1220772" y="5940743"/>
              <a:ext cx="53975" cy="198120"/>
            </a:xfrm>
            <a:custGeom>
              <a:avLst/>
              <a:gdLst/>
              <a:ahLst/>
              <a:cxnLst/>
              <a:rect l="l" t="t" r="r" b="b"/>
              <a:pathLst>
                <a:path w="53975" h="198120">
                  <a:moveTo>
                    <a:pt x="31014" y="197679"/>
                  </a:moveTo>
                  <a:lnTo>
                    <a:pt x="22564" y="197679"/>
                  </a:lnTo>
                  <a:lnTo>
                    <a:pt x="13782" y="195906"/>
                  </a:lnTo>
                  <a:lnTo>
                    <a:pt x="6609" y="191070"/>
                  </a:lnTo>
                  <a:lnTo>
                    <a:pt x="1773" y="183897"/>
                  </a:lnTo>
                  <a:lnTo>
                    <a:pt x="0" y="175115"/>
                  </a:lnTo>
                  <a:lnTo>
                    <a:pt x="0" y="0"/>
                  </a:lnTo>
                  <a:lnTo>
                    <a:pt x="53579" y="0"/>
                  </a:lnTo>
                  <a:lnTo>
                    <a:pt x="53579" y="175115"/>
                  </a:lnTo>
                  <a:lnTo>
                    <a:pt x="51806" y="183897"/>
                  </a:lnTo>
                  <a:lnTo>
                    <a:pt x="46969" y="191070"/>
                  </a:lnTo>
                  <a:lnTo>
                    <a:pt x="39797" y="195906"/>
                  </a:lnTo>
                  <a:lnTo>
                    <a:pt x="31014" y="197679"/>
                  </a:lnTo>
                  <a:close/>
                </a:path>
              </a:pathLst>
            </a:custGeom>
            <a:ln w="28575">
              <a:solidFill>
                <a:schemeClr val="bg1"/>
              </a:solidFill>
            </a:ln>
          </p:spPr>
          <p:txBody>
            <a:bodyPr wrap="square" lIns="0" tIns="0" rIns="0" bIns="0" rtlCol="0"/>
            <a:lstStyle/>
            <a:p>
              <a:pPr defTabSz="554492"/>
              <a:endParaRPr sz="1092">
                <a:solidFill>
                  <a:schemeClr val="bg1"/>
                </a:solidFill>
                <a:latin typeface="Calibri"/>
              </a:endParaRPr>
            </a:p>
          </p:txBody>
        </p:sp>
        <p:sp>
          <p:nvSpPr>
            <p:cNvPr id="10" name="object 33"/>
            <p:cNvSpPr/>
            <p:nvPr/>
          </p:nvSpPr>
          <p:spPr>
            <a:xfrm>
              <a:off x="1165349" y="6031268"/>
              <a:ext cx="164465" cy="285750"/>
            </a:xfrm>
            <a:custGeom>
              <a:avLst/>
              <a:gdLst/>
              <a:ahLst/>
              <a:cxnLst/>
              <a:rect l="l" t="t" r="r" b="b"/>
              <a:pathLst>
                <a:path w="164465" h="285750">
                  <a:moveTo>
                    <a:pt x="164424" y="285436"/>
                  </a:moveTo>
                  <a:lnTo>
                    <a:pt x="0" y="285436"/>
                  </a:lnTo>
                  <a:lnTo>
                    <a:pt x="0" y="0"/>
                  </a:lnTo>
                </a:path>
              </a:pathLst>
            </a:custGeom>
            <a:ln w="28575">
              <a:solidFill>
                <a:schemeClr val="bg1"/>
              </a:solidFill>
            </a:ln>
          </p:spPr>
          <p:txBody>
            <a:bodyPr wrap="square" lIns="0" tIns="0" rIns="0" bIns="0" rtlCol="0"/>
            <a:lstStyle/>
            <a:p>
              <a:pPr defTabSz="554492"/>
              <a:endParaRPr sz="1092">
                <a:solidFill>
                  <a:schemeClr val="bg1"/>
                </a:solidFill>
                <a:latin typeface="Calibri"/>
              </a:endParaRPr>
            </a:p>
          </p:txBody>
        </p:sp>
        <p:sp>
          <p:nvSpPr>
            <p:cNvPr id="11" name="object 34"/>
            <p:cNvSpPr/>
            <p:nvPr/>
          </p:nvSpPr>
          <p:spPr>
            <a:xfrm>
              <a:off x="1329774" y="6031270"/>
              <a:ext cx="0" cy="173355"/>
            </a:xfrm>
            <a:custGeom>
              <a:avLst/>
              <a:gdLst/>
              <a:ahLst/>
              <a:cxnLst/>
              <a:rect l="l" t="t" r="r" b="b"/>
              <a:pathLst>
                <a:path h="173354">
                  <a:moveTo>
                    <a:pt x="0" y="0"/>
                  </a:moveTo>
                  <a:lnTo>
                    <a:pt x="0" y="173104"/>
                  </a:lnTo>
                </a:path>
              </a:pathLst>
            </a:custGeom>
            <a:ln w="28575">
              <a:solidFill>
                <a:schemeClr val="bg1"/>
              </a:solidFill>
            </a:ln>
          </p:spPr>
          <p:txBody>
            <a:bodyPr wrap="square" lIns="0" tIns="0" rIns="0" bIns="0" rtlCol="0"/>
            <a:lstStyle/>
            <a:p>
              <a:pPr defTabSz="554492"/>
              <a:endParaRPr sz="1092">
                <a:solidFill>
                  <a:schemeClr val="bg1"/>
                </a:solidFill>
                <a:latin typeface="Calibri"/>
              </a:endParaRPr>
            </a:p>
          </p:txBody>
        </p:sp>
        <p:sp>
          <p:nvSpPr>
            <p:cNvPr id="12" name="object 35"/>
            <p:cNvSpPr/>
            <p:nvPr/>
          </p:nvSpPr>
          <p:spPr>
            <a:xfrm>
              <a:off x="1308801" y="5940742"/>
              <a:ext cx="74930" cy="230504"/>
            </a:xfrm>
            <a:custGeom>
              <a:avLst/>
              <a:gdLst/>
              <a:ahLst/>
              <a:cxnLst/>
              <a:rect l="l" t="t" r="r" b="b"/>
              <a:pathLst>
                <a:path w="74930" h="230504">
                  <a:moveTo>
                    <a:pt x="20973" y="230013"/>
                  </a:moveTo>
                  <a:lnTo>
                    <a:pt x="74552" y="230013"/>
                  </a:lnTo>
                  <a:lnTo>
                    <a:pt x="74552" y="165115"/>
                  </a:lnTo>
                  <a:lnTo>
                    <a:pt x="74552" y="63893"/>
                  </a:lnTo>
                  <a:lnTo>
                    <a:pt x="68711" y="40557"/>
                  </a:lnTo>
                  <a:lnTo>
                    <a:pt x="52762" y="22357"/>
                  </a:lnTo>
                  <a:lnTo>
                    <a:pt x="29071" y="8952"/>
                  </a:lnTo>
                  <a:lnTo>
                    <a:pt x="0" y="0"/>
                  </a:lnTo>
                </a:path>
              </a:pathLst>
            </a:custGeom>
            <a:ln w="28575">
              <a:solidFill>
                <a:schemeClr val="bg1"/>
              </a:solidFill>
            </a:ln>
          </p:spPr>
          <p:txBody>
            <a:bodyPr wrap="square" lIns="0" tIns="0" rIns="0" bIns="0" rtlCol="0"/>
            <a:lstStyle/>
            <a:p>
              <a:pPr defTabSz="554492"/>
              <a:endParaRPr sz="1092">
                <a:solidFill>
                  <a:schemeClr val="bg1"/>
                </a:solidFill>
                <a:latin typeface="Calibri"/>
              </a:endParaRPr>
            </a:p>
          </p:txBody>
        </p:sp>
        <p:sp>
          <p:nvSpPr>
            <p:cNvPr id="13" name="object 36"/>
            <p:cNvSpPr/>
            <p:nvPr/>
          </p:nvSpPr>
          <p:spPr>
            <a:xfrm>
              <a:off x="1248484" y="5958864"/>
              <a:ext cx="0" cy="13335"/>
            </a:xfrm>
            <a:custGeom>
              <a:avLst/>
              <a:gdLst/>
              <a:ahLst/>
              <a:cxnLst/>
              <a:rect l="l" t="t" r="r" b="b"/>
              <a:pathLst>
                <a:path h="13335">
                  <a:moveTo>
                    <a:pt x="-5235" y="6460"/>
                  </a:moveTo>
                  <a:lnTo>
                    <a:pt x="5235" y="6460"/>
                  </a:lnTo>
                </a:path>
              </a:pathLst>
            </a:custGeom>
            <a:ln w="28575">
              <a:solidFill>
                <a:schemeClr val="bg1"/>
              </a:solidFill>
            </a:ln>
          </p:spPr>
          <p:txBody>
            <a:bodyPr wrap="square" lIns="0" tIns="0" rIns="0" bIns="0" rtlCol="0"/>
            <a:lstStyle/>
            <a:p>
              <a:pPr defTabSz="554492"/>
              <a:endParaRPr sz="1092">
                <a:solidFill>
                  <a:schemeClr val="bg1"/>
                </a:solidFill>
                <a:latin typeface="Calibri"/>
              </a:endParaRPr>
            </a:p>
          </p:txBody>
        </p:sp>
        <p:sp>
          <p:nvSpPr>
            <p:cNvPr id="14" name="object 37"/>
            <p:cNvSpPr/>
            <p:nvPr/>
          </p:nvSpPr>
          <p:spPr>
            <a:xfrm>
              <a:off x="1248484" y="6006003"/>
              <a:ext cx="0" cy="13335"/>
            </a:xfrm>
            <a:custGeom>
              <a:avLst/>
              <a:gdLst/>
              <a:ahLst/>
              <a:cxnLst/>
              <a:rect l="l" t="t" r="r" b="b"/>
              <a:pathLst>
                <a:path h="13335">
                  <a:moveTo>
                    <a:pt x="-5235" y="6465"/>
                  </a:moveTo>
                  <a:lnTo>
                    <a:pt x="5235" y="6465"/>
                  </a:lnTo>
                </a:path>
              </a:pathLst>
            </a:custGeom>
            <a:ln w="28575">
              <a:solidFill>
                <a:schemeClr val="bg1"/>
              </a:solidFill>
            </a:ln>
          </p:spPr>
          <p:txBody>
            <a:bodyPr wrap="square" lIns="0" tIns="0" rIns="0" bIns="0" rtlCol="0"/>
            <a:lstStyle/>
            <a:p>
              <a:pPr defTabSz="554492"/>
              <a:endParaRPr sz="1092">
                <a:solidFill>
                  <a:schemeClr val="bg1"/>
                </a:solidFill>
                <a:latin typeface="Calibri"/>
              </a:endParaRPr>
            </a:p>
          </p:txBody>
        </p:sp>
        <p:sp>
          <p:nvSpPr>
            <p:cNvPr id="15" name="object 38"/>
            <p:cNvSpPr/>
            <p:nvPr/>
          </p:nvSpPr>
          <p:spPr>
            <a:xfrm>
              <a:off x="1248484" y="6053153"/>
              <a:ext cx="0" cy="13335"/>
            </a:xfrm>
            <a:custGeom>
              <a:avLst/>
              <a:gdLst/>
              <a:ahLst/>
              <a:cxnLst/>
              <a:rect l="l" t="t" r="r" b="b"/>
              <a:pathLst>
                <a:path h="13335">
                  <a:moveTo>
                    <a:pt x="-5235" y="6460"/>
                  </a:moveTo>
                  <a:lnTo>
                    <a:pt x="5235" y="6460"/>
                  </a:lnTo>
                </a:path>
              </a:pathLst>
            </a:custGeom>
            <a:ln w="28575">
              <a:solidFill>
                <a:schemeClr val="bg1"/>
              </a:solidFill>
            </a:ln>
          </p:spPr>
          <p:txBody>
            <a:bodyPr wrap="square" lIns="0" tIns="0" rIns="0" bIns="0" rtlCol="0"/>
            <a:lstStyle/>
            <a:p>
              <a:pPr defTabSz="554492"/>
              <a:endParaRPr sz="1092">
                <a:solidFill>
                  <a:schemeClr val="bg1"/>
                </a:solidFill>
                <a:latin typeface="Calibri"/>
              </a:endParaRPr>
            </a:p>
          </p:txBody>
        </p:sp>
        <p:sp>
          <p:nvSpPr>
            <p:cNvPr id="16" name="object 39"/>
            <p:cNvSpPr/>
            <p:nvPr/>
          </p:nvSpPr>
          <p:spPr>
            <a:xfrm>
              <a:off x="1248484" y="6100292"/>
              <a:ext cx="0" cy="13335"/>
            </a:xfrm>
            <a:custGeom>
              <a:avLst/>
              <a:gdLst/>
              <a:ahLst/>
              <a:cxnLst/>
              <a:rect l="l" t="t" r="r" b="b"/>
              <a:pathLst>
                <a:path h="13335">
                  <a:moveTo>
                    <a:pt x="-5235" y="6465"/>
                  </a:moveTo>
                  <a:lnTo>
                    <a:pt x="5235" y="6465"/>
                  </a:lnTo>
                </a:path>
              </a:pathLst>
            </a:custGeom>
            <a:ln w="28575">
              <a:solidFill>
                <a:schemeClr val="bg1"/>
              </a:solidFill>
            </a:ln>
          </p:spPr>
          <p:txBody>
            <a:bodyPr wrap="square" lIns="0" tIns="0" rIns="0" bIns="0" rtlCol="0"/>
            <a:lstStyle/>
            <a:p>
              <a:pPr defTabSz="554492"/>
              <a:endParaRPr sz="1092">
                <a:solidFill>
                  <a:schemeClr val="bg1"/>
                </a:solidFill>
                <a:latin typeface="Calibri"/>
              </a:endParaRPr>
            </a:p>
          </p:txBody>
        </p:sp>
        <p:sp>
          <p:nvSpPr>
            <p:cNvPr id="17" name="object 40"/>
            <p:cNvSpPr/>
            <p:nvPr/>
          </p:nvSpPr>
          <p:spPr>
            <a:xfrm>
              <a:off x="1329774" y="6125488"/>
              <a:ext cx="53975" cy="0"/>
            </a:xfrm>
            <a:custGeom>
              <a:avLst/>
              <a:gdLst/>
              <a:ahLst/>
              <a:cxnLst/>
              <a:rect l="l" t="t" r="r" b="b"/>
              <a:pathLst>
                <a:path w="53975">
                  <a:moveTo>
                    <a:pt x="0" y="0"/>
                  </a:moveTo>
                  <a:lnTo>
                    <a:pt x="53579" y="0"/>
                  </a:lnTo>
                </a:path>
              </a:pathLst>
            </a:custGeom>
            <a:ln w="28575">
              <a:solidFill>
                <a:schemeClr val="bg1"/>
              </a:solidFill>
            </a:ln>
          </p:spPr>
          <p:txBody>
            <a:bodyPr wrap="square" lIns="0" tIns="0" rIns="0" bIns="0" rtlCol="0"/>
            <a:lstStyle/>
            <a:p>
              <a:pPr defTabSz="554492"/>
              <a:endParaRPr sz="1092">
                <a:solidFill>
                  <a:schemeClr val="bg1"/>
                </a:solidFill>
                <a:latin typeface="Calibri"/>
              </a:endParaRPr>
            </a:p>
          </p:txBody>
        </p:sp>
        <p:sp>
          <p:nvSpPr>
            <p:cNvPr id="18" name="object 41"/>
            <p:cNvSpPr/>
            <p:nvPr/>
          </p:nvSpPr>
          <p:spPr>
            <a:xfrm>
              <a:off x="1111766" y="5940742"/>
              <a:ext cx="74930" cy="230504"/>
            </a:xfrm>
            <a:custGeom>
              <a:avLst/>
              <a:gdLst/>
              <a:ahLst/>
              <a:cxnLst/>
              <a:rect l="l" t="t" r="r" b="b"/>
              <a:pathLst>
                <a:path w="74930" h="230504">
                  <a:moveTo>
                    <a:pt x="53579" y="230013"/>
                  </a:moveTo>
                  <a:lnTo>
                    <a:pt x="0" y="230013"/>
                  </a:lnTo>
                  <a:lnTo>
                    <a:pt x="0" y="165115"/>
                  </a:lnTo>
                  <a:lnTo>
                    <a:pt x="0" y="63893"/>
                  </a:lnTo>
                  <a:lnTo>
                    <a:pt x="5841" y="40557"/>
                  </a:lnTo>
                  <a:lnTo>
                    <a:pt x="21789" y="22357"/>
                  </a:lnTo>
                  <a:lnTo>
                    <a:pt x="45481" y="8952"/>
                  </a:lnTo>
                  <a:lnTo>
                    <a:pt x="74552" y="0"/>
                  </a:lnTo>
                </a:path>
              </a:pathLst>
            </a:custGeom>
            <a:ln w="28575">
              <a:solidFill>
                <a:schemeClr val="bg1"/>
              </a:solidFill>
            </a:ln>
          </p:spPr>
          <p:txBody>
            <a:bodyPr wrap="square" lIns="0" tIns="0" rIns="0" bIns="0" rtlCol="0"/>
            <a:lstStyle/>
            <a:p>
              <a:pPr defTabSz="554492"/>
              <a:endParaRPr sz="1092">
                <a:solidFill>
                  <a:schemeClr val="bg1"/>
                </a:solidFill>
                <a:latin typeface="Calibri"/>
              </a:endParaRPr>
            </a:p>
          </p:txBody>
        </p:sp>
        <p:sp>
          <p:nvSpPr>
            <p:cNvPr id="19" name="object 42"/>
            <p:cNvSpPr/>
            <p:nvPr/>
          </p:nvSpPr>
          <p:spPr>
            <a:xfrm>
              <a:off x="1111766" y="6125488"/>
              <a:ext cx="53975" cy="0"/>
            </a:xfrm>
            <a:custGeom>
              <a:avLst/>
              <a:gdLst/>
              <a:ahLst/>
              <a:cxnLst/>
              <a:rect l="l" t="t" r="r" b="b"/>
              <a:pathLst>
                <a:path w="53975">
                  <a:moveTo>
                    <a:pt x="53579" y="0"/>
                  </a:moveTo>
                  <a:lnTo>
                    <a:pt x="0" y="0"/>
                  </a:lnTo>
                </a:path>
              </a:pathLst>
            </a:custGeom>
            <a:ln w="28575">
              <a:solidFill>
                <a:schemeClr val="bg1"/>
              </a:solidFill>
            </a:ln>
          </p:spPr>
          <p:txBody>
            <a:bodyPr wrap="square" lIns="0" tIns="0" rIns="0" bIns="0" rtlCol="0"/>
            <a:lstStyle/>
            <a:p>
              <a:pPr defTabSz="554492"/>
              <a:endParaRPr sz="1092">
                <a:solidFill>
                  <a:schemeClr val="bg1"/>
                </a:solidFill>
                <a:latin typeface="Calibri"/>
              </a:endParaRPr>
            </a:p>
          </p:txBody>
        </p:sp>
        <p:sp>
          <p:nvSpPr>
            <p:cNvPr id="20" name="object 43"/>
            <p:cNvSpPr/>
            <p:nvPr/>
          </p:nvSpPr>
          <p:spPr>
            <a:xfrm>
              <a:off x="1302061" y="6167987"/>
              <a:ext cx="218440" cy="149225"/>
            </a:xfrm>
            <a:custGeom>
              <a:avLst/>
              <a:gdLst/>
              <a:ahLst/>
              <a:cxnLst/>
              <a:rect l="l" t="t" r="r" b="b"/>
              <a:pathLst>
                <a:path w="218440" h="149225">
                  <a:moveTo>
                    <a:pt x="218003" y="108991"/>
                  </a:moveTo>
                  <a:lnTo>
                    <a:pt x="209437" y="66565"/>
                  </a:lnTo>
                  <a:lnTo>
                    <a:pt x="186076" y="31921"/>
                  </a:lnTo>
                  <a:lnTo>
                    <a:pt x="151429" y="8564"/>
                  </a:lnTo>
                  <a:lnTo>
                    <a:pt x="109001" y="0"/>
                  </a:lnTo>
                  <a:lnTo>
                    <a:pt x="66574" y="8564"/>
                  </a:lnTo>
                  <a:lnTo>
                    <a:pt x="31927" y="31921"/>
                  </a:lnTo>
                  <a:lnTo>
                    <a:pt x="8566" y="66565"/>
                  </a:lnTo>
                  <a:lnTo>
                    <a:pt x="0" y="108991"/>
                  </a:lnTo>
                  <a:lnTo>
                    <a:pt x="663" y="136103"/>
                  </a:lnTo>
                  <a:lnTo>
                    <a:pt x="10853" y="147104"/>
                  </a:lnTo>
                  <a:lnTo>
                    <a:pt x="42866" y="148749"/>
                  </a:lnTo>
                  <a:lnTo>
                    <a:pt x="109001" y="147796"/>
                  </a:lnTo>
                  <a:lnTo>
                    <a:pt x="176696" y="148749"/>
                  </a:lnTo>
                  <a:lnTo>
                    <a:pt x="208536" y="147104"/>
                  </a:lnTo>
                  <a:lnTo>
                    <a:pt x="217860" y="136103"/>
                  </a:lnTo>
                  <a:lnTo>
                    <a:pt x="218003" y="108991"/>
                  </a:lnTo>
                  <a:close/>
                </a:path>
              </a:pathLst>
            </a:custGeom>
            <a:ln w="28575">
              <a:solidFill>
                <a:schemeClr val="bg1"/>
              </a:solidFill>
            </a:ln>
          </p:spPr>
          <p:txBody>
            <a:bodyPr wrap="square" lIns="0" tIns="0" rIns="0" bIns="0" rtlCol="0"/>
            <a:lstStyle/>
            <a:p>
              <a:pPr defTabSz="554492"/>
              <a:endParaRPr sz="1092">
                <a:solidFill>
                  <a:schemeClr val="bg1"/>
                </a:solidFill>
                <a:latin typeface="Calibri"/>
              </a:endParaRPr>
            </a:p>
          </p:txBody>
        </p:sp>
        <p:sp>
          <p:nvSpPr>
            <p:cNvPr id="21" name="object 44"/>
            <p:cNvSpPr/>
            <p:nvPr/>
          </p:nvSpPr>
          <p:spPr>
            <a:xfrm>
              <a:off x="1302060" y="6276978"/>
              <a:ext cx="218440" cy="0"/>
            </a:xfrm>
            <a:custGeom>
              <a:avLst/>
              <a:gdLst/>
              <a:ahLst/>
              <a:cxnLst/>
              <a:rect l="l" t="t" r="r" b="b"/>
              <a:pathLst>
                <a:path w="218440">
                  <a:moveTo>
                    <a:pt x="0" y="0"/>
                  </a:moveTo>
                  <a:lnTo>
                    <a:pt x="218003" y="0"/>
                  </a:lnTo>
                </a:path>
              </a:pathLst>
            </a:custGeom>
            <a:ln w="28575">
              <a:solidFill>
                <a:schemeClr val="bg1"/>
              </a:solidFill>
            </a:ln>
          </p:spPr>
          <p:txBody>
            <a:bodyPr wrap="square" lIns="0" tIns="0" rIns="0" bIns="0" rtlCol="0"/>
            <a:lstStyle/>
            <a:p>
              <a:pPr defTabSz="554492"/>
              <a:endParaRPr sz="1092">
                <a:solidFill>
                  <a:schemeClr val="bg1"/>
                </a:solidFill>
                <a:latin typeface="Calibri"/>
              </a:endParaRPr>
            </a:p>
          </p:txBody>
        </p:sp>
        <p:sp>
          <p:nvSpPr>
            <p:cNvPr id="22" name="object 45"/>
            <p:cNvSpPr/>
            <p:nvPr/>
          </p:nvSpPr>
          <p:spPr>
            <a:xfrm>
              <a:off x="1311299" y="6234491"/>
              <a:ext cx="200025" cy="0"/>
            </a:xfrm>
            <a:custGeom>
              <a:avLst/>
              <a:gdLst/>
              <a:ahLst/>
              <a:cxnLst/>
              <a:rect l="l" t="t" r="r" b="b"/>
              <a:pathLst>
                <a:path w="200025">
                  <a:moveTo>
                    <a:pt x="0" y="0"/>
                  </a:moveTo>
                  <a:lnTo>
                    <a:pt x="199522" y="0"/>
                  </a:lnTo>
                </a:path>
              </a:pathLst>
            </a:custGeom>
            <a:ln w="28575">
              <a:solidFill>
                <a:schemeClr val="bg1"/>
              </a:solidFill>
            </a:ln>
          </p:spPr>
          <p:txBody>
            <a:bodyPr wrap="square" lIns="0" tIns="0" rIns="0" bIns="0" rtlCol="0"/>
            <a:lstStyle/>
            <a:p>
              <a:pPr defTabSz="554492"/>
              <a:endParaRPr sz="1092">
                <a:solidFill>
                  <a:schemeClr val="bg1"/>
                </a:solidFill>
                <a:latin typeface="Calibri"/>
              </a:endParaRPr>
            </a:p>
          </p:txBody>
        </p:sp>
        <p:sp>
          <p:nvSpPr>
            <p:cNvPr id="23" name="object 46"/>
            <p:cNvSpPr/>
            <p:nvPr/>
          </p:nvSpPr>
          <p:spPr>
            <a:xfrm>
              <a:off x="1314993" y="6234487"/>
              <a:ext cx="22225" cy="42545"/>
            </a:xfrm>
            <a:custGeom>
              <a:avLst/>
              <a:gdLst/>
              <a:ahLst/>
              <a:cxnLst/>
              <a:rect l="l" t="t" r="r" b="b"/>
              <a:pathLst>
                <a:path w="22225" h="42545">
                  <a:moveTo>
                    <a:pt x="0" y="42490"/>
                  </a:moveTo>
                  <a:lnTo>
                    <a:pt x="22166" y="0"/>
                  </a:lnTo>
                </a:path>
              </a:pathLst>
            </a:custGeom>
            <a:ln w="28575">
              <a:solidFill>
                <a:schemeClr val="bg1"/>
              </a:solidFill>
            </a:ln>
          </p:spPr>
          <p:txBody>
            <a:bodyPr wrap="square" lIns="0" tIns="0" rIns="0" bIns="0" rtlCol="0"/>
            <a:lstStyle/>
            <a:p>
              <a:pPr defTabSz="554492"/>
              <a:endParaRPr sz="1092">
                <a:solidFill>
                  <a:schemeClr val="bg1"/>
                </a:solidFill>
                <a:latin typeface="Calibri"/>
              </a:endParaRPr>
            </a:p>
          </p:txBody>
        </p:sp>
        <p:sp>
          <p:nvSpPr>
            <p:cNvPr id="24" name="object 47"/>
            <p:cNvSpPr/>
            <p:nvPr/>
          </p:nvSpPr>
          <p:spPr>
            <a:xfrm>
              <a:off x="1350099" y="6234487"/>
              <a:ext cx="22225" cy="42545"/>
            </a:xfrm>
            <a:custGeom>
              <a:avLst/>
              <a:gdLst/>
              <a:ahLst/>
              <a:cxnLst/>
              <a:rect l="l" t="t" r="r" b="b"/>
              <a:pathLst>
                <a:path w="22225" h="42545">
                  <a:moveTo>
                    <a:pt x="22166" y="42490"/>
                  </a:moveTo>
                  <a:lnTo>
                    <a:pt x="0" y="0"/>
                  </a:lnTo>
                </a:path>
              </a:pathLst>
            </a:custGeom>
            <a:ln w="28575">
              <a:solidFill>
                <a:schemeClr val="bg1"/>
              </a:solidFill>
            </a:ln>
          </p:spPr>
          <p:txBody>
            <a:bodyPr wrap="square" lIns="0" tIns="0" rIns="0" bIns="0" rtlCol="0"/>
            <a:lstStyle/>
            <a:p>
              <a:pPr defTabSz="554492"/>
              <a:endParaRPr sz="1092">
                <a:solidFill>
                  <a:schemeClr val="bg1"/>
                </a:solidFill>
                <a:latin typeface="Calibri"/>
              </a:endParaRPr>
            </a:p>
          </p:txBody>
        </p:sp>
        <p:sp>
          <p:nvSpPr>
            <p:cNvPr id="25" name="object 48"/>
            <p:cNvSpPr/>
            <p:nvPr/>
          </p:nvSpPr>
          <p:spPr>
            <a:xfrm>
              <a:off x="1383350" y="6234487"/>
              <a:ext cx="22225" cy="42545"/>
            </a:xfrm>
            <a:custGeom>
              <a:avLst/>
              <a:gdLst/>
              <a:ahLst/>
              <a:cxnLst/>
              <a:rect l="l" t="t" r="r" b="b"/>
              <a:pathLst>
                <a:path w="22225" h="42545">
                  <a:moveTo>
                    <a:pt x="0" y="42490"/>
                  </a:moveTo>
                  <a:lnTo>
                    <a:pt x="22166" y="0"/>
                  </a:lnTo>
                </a:path>
              </a:pathLst>
            </a:custGeom>
            <a:ln w="28575">
              <a:solidFill>
                <a:schemeClr val="bg1"/>
              </a:solidFill>
            </a:ln>
          </p:spPr>
          <p:txBody>
            <a:bodyPr wrap="square" lIns="0" tIns="0" rIns="0" bIns="0" rtlCol="0"/>
            <a:lstStyle/>
            <a:p>
              <a:pPr defTabSz="554492"/>
              <a:endParaRPr sz="1092">
                <a:solidFill>
                  <a:schemeClr val="bg1"/>
                </a:solidFill>
                <a:latin typeface="Calibri"/>
              </a:endParaRPr>
            </a:p>
          </p:txBody>
        </p:sp>
        <p:sp>
          <p:nvSpPr>
            <p:cNvPr id="26" name="object 49"/>
            <p:cNvSpPr/>
            <p:nvPr/>
          </p:nvSpPr>
          <p:spPr>
            <a:xfrm>
              <a:off x="1418456" y="6234487"/>
              <a:ext cx="22225" cy="42545"/>
            </a:xfrm>
            <a:custGeom>
              <a:avLst/>
              <a:gdLst/>
              <a:ahLst/>
              <a:cxnLst/>
              <a:rect l="l" t="t" r="r" b="b"/>
              <a:pathLst>
                <a:path w="22225" h="42545">
                  <a:moveTo>
                    <a:pt x="22166" y="42490"/>
                  </a:moveTo>
                  <a:lnTo>
                    <a:pt x="0" y="0"/>
                  </a:lnTo>
                </a:path>
              </a:pathLst>
            </a:custGeom>
            <a:ln w="28575">
              <a:solidFill>
                <a:schemeClr val="bg1"/>
              </a:solidFill>
            </a:ln>
          </p:spPr>
          <p:txBody>
            <a:bodyPr wrap="square" lIns="0" tIns="0" rIns="0" bIns="0" rtlCol="0"/>
            <a:lstStyle/>
            <a:p>
              <a:pPr defTabSz="554492"/>
              <a:endParaRPr sz="1092">
                <a:solidFill>
                  <a:schemeClr val="bg1"/>
                </a:solidFill>
                <a:latin typeface="Calibri"/>
              </a:endParaRPr>
            </a:p>
          </p:txBody>
        </p:sp>
        <p:sp>
          <p:nvSpPr>
            <p:cNvPr id="27" name="object 50"/>
            <p:cNvSpPr/>
            <p:nvPr/>
          </p:nvSpPr>
          <p:spPr>
            <a:xfrm>
              <a:off x="1451707" y="6234487"/>
              <a:ext cx="22225" cy="42545"/>
            </a:xfrm>
            <a:custGeom>
              <a:avLst/>
              <a:gdLst/>
              <a:ahLst/>
              <a:cxnLst/>
              <a:rect l="l" t="t" r="r" b="b"/>
              <a:pathLst>
                <a:path w="22225" h="42545">
                  <a:moveTo>
                    <a:pt x="0" y="42490"/>
                  </a:moveTo>
                  <a:lnTo>
                    <a:pt x="22166" y="0"/>
                  </a:lnTo>
                </a:path>
              </a:pathLst>
            </a:custGeom>
            <a:ln w="28575">
              <a:solidFill>
                <a:schemeClr val="bg1"/>
              </a:solidFill>
            </a:ln>
          </p:spPr>
          <p:txBody>
            <a:bodyPr wrap="square" lIns="0" tIns="0" rIns="0" bIns="0" rtlCol="0"/>
            <a:lstStyle/>
            <a:p>
              <a:pPr defTabSz="554492"/>
              <a:endParaRPr sz="1092">
                <a:solidFill>
                  <a:schemeClr val="bg1"/>
                </a:solidFill>
                <a:latin typeface="Calibri"/>
              </a:endParaRPr>
            </a:p>
          </p:txBody>
        </p:sp>
        <p:sp>
          <p:nvSpPr>
            <p:cNvPr id="28" name="object 51"/>
            <p:cNvSpPr/>
            <p:nvPr/>
          </p:nvSpPr>
          <p:spPr>
            <a:xfrm>
              <a:off x="1486814" y="6234487"/>
              <a:ext cx="22225" cy="42545"/>
            </a:xfrm>
            <a:custGeom>
              <a:avLst/>
              <a:gdLst/>
              <a:ahLst/>
              <a:cxnLst/>
              <a:rect l="l" t="t" r="r" b="b"/>
              <a:pathLst>
                <a:path w="22225" h="42545">
                  <a:moveTo>
                    <a:pt x="22166" y="42490"/>
                  </a:moveTo>
                  <a:lnTo>
                    <a:pt x="0" y="0"/>
                  </a:lnTo>
                </a:path>
              </a:pathLst>
            </a:custGeom>
            <a:ln w="28575">
              <a:solidFill>
                <a:schemeClr val="bg1"/>
              </a:solidFill>
            </a:ln>
          </p:spPr>
          <p:txBody>
            <a:bodyPr wrap="square" lIns="0" tIns="0" rIns="0" bIns="0" rtlCol="0"/>
            <a:lstStyle/>
            <a:p>
              <a:pPr defTabSz="554492"/>
              <a:endParaRPr sz="1092">
                <a:solidFill>
                  <a:schemeClr val="bg1"/>
                </a:solidFill>
                <a:latin typeface="Calibri"/>
              </a:endParaRPr>
            </a:p>
          </p:txBody>
        </p:sp>
        <p:sp>
          <p:nvSpPr>
            <p:cNvPr id="29" name="object 53"/>
            <p:cNvSpPr/>
            <p:nvPr/>
          </p:nvSpPr>
          <p:spPr>
            <a:xfrm>
              <a:off x="949029" y="5770592"/>
              <a:ext cx="701675" cy="701675"/>
            </a:xfrm>
            <a:custGeom>
              <a:avLst/>
              <a:gdLst/>
              <a:ahLst/>
              <a:cxnLst/>
              <a:rect l="l" t="t" r="r" b="b"/>
              <a:pathLst>
                <a:path w="701675" h="701675">
                  <a:moveTo>
                    <a:pt x="580778" y="701549"/>
                  </a:moveTo>
                  <a:lnTo>
                    <a:pt x="125650" y="701549"/>
                  </a:lnTo>
                  <a:lnTo>
                    <a:pt x="76862" y="691634"/>
                  </a:lnTo>
                  <a:lnTo>
                    <a:pt x="36909" y="664639"/>
                  </a:lnTo>
                  <a:lnTo>
                    <a:pt x="9914" y="624686"/>
                  </a:lnTo>
                  <a:lnTo>
                    <a:pt x="0" y="575898"/>
                  </a:lnTo>
                  <a:lnTo>
                    <a:pt x="0" y="125650"/>
                  </a:lnTo>
                  <a:lnTo>
                    <a:pt x="9914" y="76858"/>
                  </a:lnTo>
                  <a:lnTo>
                    <a:pt x="36909" y="36905"/>
                  </a:lnTo>
                  <a:lnTo>
                    <a:pt x="76862" y="9913"/>
                  </a:lnTo>
                  <a:lnTo>
                    <a:pt x="125650" y="0"/>
                  </a:lnTo>
                  <a:lnTo>
                    <a:pt x="575898" y="0"/>
                  </a:lnTo>
                  <a:lnTo>
                    <a:pt x="624686" y="9913"/>
                  </a:lnTo>
                  <a:lnTo>
                    <a:pt x="664639" y="36905"/>
                  </a:lnTo>
                  <a:lnTo>
                    <a:pt x="691634" y="76858"/>
                  </a:lnTo>
                  <a:lnTo>
                    <a:pt x="701549" y="125650"/>
                  </a:lnTo>
                  <a:lnTo>
                    <a:pt x="701549" y="580778"/>
                  </a:lnTo>
                  <a:lnTo>
                    <a:pt x="692058" y="627787"/>
                  </a:lnTo>
                  <a:lnTo>
                    <a:pt x="666176" y="666176"/>
                  </a:lnTo>
                  <a:lnTo>
                    <a:pt x="627787" y="692058"/>
                  </a:lnTo>
                  <a:lnTo>
                    <a:pt x="580778" y="701549"/>
                  </a:lnTo>
                  <a:close/>
                </a:path>
              </a:pathLst>
            </a:custGeom>
            <a:ln w="28575">
              <a:solidFill>
                <a:schemeClr val="bg1"/>
              </a:solidFill>
            </a:ln>
          </p:spPr>
          <p:txBody>
            <a:bodyPr wrap="square" lIns="0" tIns="0" rIns="0" bIns="0" rtlCol="0"/>
            <a:lstStyle/>
            <a:p>
              <a:pPr defTabSz="554492"/>
              <a:endParaRPr sz="1092">
                <a:solidFill>
                  <a:schemeClr val="bg1"/>
                </a:solidFill>
                <a:latin typeface="Calibri"/>
              </a:endParaRPr>
            </a:p>
          </p:txBody>
        </p:sp>
      </p:grpSp>
      <p:sp>
        <p:nvSpPr>
          <p:cNvPr id="30" name="object 3">
            <a:extLst>
              <a:ext uri="{FF2B5EF4-FFF2-40B4-BE49-F238E27FC236}">
                <a16:creationId xmlns="" xmlns:a16="http://schemas.microsoft.com/office/drawing/2014/main" id="{73C7E353-BB2E-74B7-F218-FEF56CE3F62C}"/>
              </a:ext>
            </a:extLst>
          </p:cNvPr>
          <p:cNvSpPr txBox="1"/>
          <p:nvPr/>
        </p:nvSpPr>
        <p:spPr>
          <a:xfrm>
            <a:off x="839713" y="2402298"/>
            <a:ext cx="5371567" cy="594939"/>
          </a:xfrm>
          <a:prstGeom prst="rect">
            <a:avLst/>
          </a:prstGeom>
        </p:spPr>
        <p:txBody>
          <a:bodyPr vert="horz" wrap="square" lIns="0" tIns="3080" rIns="0" bIns="0" rtlCol="0">
            <a:spAutoFit/>
          </a:bodyPr>
          <a:lstStyle/>
          <a:p>
            <a:pPr marL="7701" marR="3080" defTabSz="1217490">
              <a:lnSpc>
                <a:spcPct val="103099"/>
              </a:lnSpc>
              <a:spcBef>
                <a:spcPts val="24"/>
              </a:spcBef>
            </a:pPr>
            <a:r>
              <a:rPr lang="ru-RU" sz="1867" b="1" spc="-9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/>
                <a:cs typeface="Verdana"/>
              </a:rPr>
              <a:t>СОЗДАНИЕ ЕДИНОЙ ТУРИСТИЧЕСКОЙ «АГЛОМЕРАЦИИ»</a:t>
            </a:r>
            <a:endParaRPr lang="ru-RU" sz="1500" i="1" spc="-9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/>
              <a:cs typeface="Verdana"/>
            </a:endParaRPr>
          </a:p>
        </p:txBody>
      </p:sp>
      <p:sp>
        <p:nvSpPr>
          <p:cNvPr id="31" name="Прямоугольник 30">
            <a:extLst>
              <a:ext uri="{FF2B5EF4-FFF2-40B4-BE49-F238E27FC236}">
                <a16:creationId xmlns="" xmlns:a16="http://schemas.microsoft.com/office/drawing/2014/main" id="{CE5539F8-E8F9-9ADE-67D3-6DEA4D006D6E}"/>
              </a:ext>
            </a:extLst>
          </p:cNvPr>
          <p:cNvSpPr/>
          <p:nvPr/>
        </p:nvSpPr>
        <p:spPr>
          <a:xfrm>
            <a:off x="1325716" y="3906747"/>
            <a:ext cx="701124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600" b="1" kern="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SB Sans Display" panose="020B0503040504020204" pitchFamily="34" charset="0"/>
              </a:rPr>
              <a:t>КРУГЛОГОДИЧНОЕ ИСПОЛЬЗОВАНИЕ ТЕРРИТОРИИ ДЛЯ ЭКОЛОГИЧЕСКОГО ТУРИЗМА И АКТИВНОГО ОТДЫХА</a:t>
            </a:r>
            <a:endParaRPr lang="ru-RU" sz="1600" kern="0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32" name="object 9">
            <a:extLst>
              <a:ext uri="{FF2B5EF4-FFF2-40B4-BE49-F238E27FC236}">
                <a16:creationId xmlns="" xmlns:a16="http://schemas.microsoft.com/office/drawing/2014/main" id="{A0DD5280-B371-72C1-6116-EF91B903E33D}"/>
              </a:ext>
            </a:extLst>
          </p:cNvPr>
          <p:cNvPicPr/>
          <p:nvPr/>
        </p:nvPicPr>
        <p:blipFill>
          <a:blip r:embed="rId4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849441" y="4023548"/>
            <a:ext cx="385576" cy="363740"/>
          </a:xfrm>
          <a:prstGeom prst="rect">
            <a:avLst/>
          </a:prstGeom>
        </p:spPr>
      </p:pic>
      <p:sp>
        <p:nvSpPr>
          <p:cNvPr id="33" name="Прямоугольник 32">
            <a:extLst>
              <a:ext uri="{FF2B5EF4-FFF2-40B4-BE49-F238E27FC236}">
                <a16:creationId xmlns="" xmlns:a16="http://schemas.microsoft.com/office/drawing/2014/main" id="{8A42CC90-5F67-35BA-8F6A-AF34489CE670}"/>
              </a:ext>
            </a:extLst>
          </p:cNvPr>
          <p:cNvSpPr/>
          <p:nvPr/>
        </p:nvSpPr>
        <p:spPr>
          <a:xfrm>
            <a:off x="1325716" y="4625380"/>
            <a:ext cx="597375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600" b="1" kern="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SB Sans Display" panose="020B0503040504020204" pitchFamily="34" charset="0"/>
              </a:rPr>
              <a:t>ОСВОЕНИЕ ТЕРРИТОРИИ И АКВАТОРИИ С ОБЕСПЕЧЕНИЕМ ШИРОКОГО СПЕКТРА УСЛУГ</a:t>
            </a:r>
            <a:endParaRPr lang="ru-RU" sz="1600" kern="0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34" name="object 9">
            <a:extLst>
              <a:ext uri="{FF2B5EF4-FFF2-40B4-BE49-F238E27FC236}">
                <a16:creationId xmlns="" xmlns:a16="http://schemas.microsoft.com/office/drawing/2014/main" id="{34B76F4F-E591-0B6C-C479-F31756E11E98}"/>
              </a:ext>
            </a:extLst>
          </p:cNvPr>
          <p:cNvPicPr/>
          <p:nvPr/>
        </p:nvPicPr>
        <p:blipFill>
          <a:blip r:embed="rId4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849441" y="4742181"/>
            <a:ext cx="385576" cy="363740"/>
          </a:xfrm>
          <a:prstGeom prst="rect">
            <a:avLst/>
          </a:prstGeom>
        </p:spPr>
      </p:pic>
      <p:sp>
        <p:nvSpPr>
          <p:cNvPr id="35" name="Прямоугольник 34">
            <a:extLst>
              <a:ext uri="{FF2B5EF4-FFF2-40B4-BE49-F238E27FC236}">
                <a16:creationId xmlns="" xmlns:a16="http://schemas.microsoft.com/office/drawing/2014/main" id="{F386C714-4DC5-41E8-DB0D-4962ED293821}"/>
              </a:ext>
            </a:extLst>
          </p:cNvPr>
          <p:cNvSpPr/>
          <p:nvPr/>
        </p:nvSpPr>
        <p:spPr>
          <a:xfrm>
            <a:off x="1325716" y="5357145"/>
            <a:ext cx="518674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600" b="1" kern="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SB Sans Display" panose="020B0503040504020204" pitchFamily="34" charset="0"/>
              </a:rPr>
              <a:t>СТРОИТЕЛЬСТВО ГОСТИНИЧНЫХ КОМПЛЕКСОВ (ДО 1 500 НОМЕРОВ)</a:t>
            </a:r>
            <a:endParaRPr lang="ru-RU" sz="1600" kern="0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36" name="object 9">
            <a:extLst>
              <a:ext uri="{FF2B5EF4-FFF2-40B4-BE49-F238E27FC236}">
                <a16:creationId xmlns="" xmlns:a16="http://schemas.microsoft.com/office/drawing/2014/main" id="{9635935D-56D0-028C-8CBF-DCB39B5CF3BE}"/>
              </a:ext>
            </a:extLst>
          </p:cNvPr>
          <p:cNvPicPr/>
          <p:nvPr/>
        </p:nvPicPr>
        <p:blipFill>
          <a:blip r:embed="rId4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849441" y="5473946"/>
            <a:ext cx="385576" cy="363740"/>
          </a:xfrm>
          <a:prstGeom prst="rect">
            <a:avLst/>
          </a:prstGeom>
        </p:spPr>
      </p:pic>
      <p:sp>
        <p:nvSpPr>
          <p:cNvPr id="40" name="Прямоугольник 39">
            <a:extLst>
              <a:ext uri="{FF2B5EF4-FFF2-40B4-BE49-F238E27FC236}">
                <a16:creationId xmlns="" xmlns:a16="http://schemas.microsoft.com/office/drawing/2014/main" id="{F386C714-4DC5-41E8-DB0D-4962ED293821}"/>
              </a:ext>
            </a:extLst>
          </p:cNvPr>
          <p:cNvSpPr/>
          <p:nvPr/>
        </p:nvSpPr>
        <p:spPr>
          <a:xfrm>
            <a:off x="1313368" y="6074445"/>
            <a:ext cx="627870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600" b="1" kern="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SB Sans Display" panose="020B0503040504020204" pitchFamily="34" charset="0"/>
              </a:rPr>
              <a:t>РАЗРАБОТКА МАСТЕР-ПЛАНА ДО СЕНТЯБРЯ 2023</a:t>
            </a:r>
            <a:endParaRPr lang="ru-RU" sz="1600" kern="0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41" name="object 9">
            <a:extLst>
              <a:ext uri="{FF2B5EF4-FFF2-40B4-BE49-F238E27FC236}">
                <a16:creationId xmlns="" xmlns:a16="http://schemas.microsoft.com/office/drawing/2014/main" id="{9635935D-56D0-028C-8CBF-DCB39B5CF3BE}"/>
              </a:ext>
            </a:extLst>
          </p:cNvPr>
          <p:cNvPicPr/>
          <p:nvPr/>
        </p:nvPicPr>
        <p:blipFill>
          <a:blip r:embed="rId4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849441" y="6043123"/>
            <a:ext cx="385576" cy="363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7572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55000" b="-5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EB042614-ACA0-6BC0-E5D7-59A60C39C4D0}"/>
              </a:ext>
            </a:extLst>
          </p:cNvPr>
          <p:cNvSpPr/>
          <p:nvPr/>
        </p:nvSpPr>
        <p:spPr>
          <a:xfrm>
            <a:off x="-1" y="0"/>
            <a:ext cx="12192001" cy="6858000"/>
          </a:xfrm>
          <a:prstGeom prst="rect">
            <a:avLst/>
          </a:prstGeom>
          <a:solidFill>
            <a:schemeClr val="dk1">
              <a:alpha val="40000"/>
            </a:schemeClr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0"/>
            <a:endParaRPr lang="ru-RU" noProof="1"/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1587530" y="276560"/>
            <a:ext cx="5656477" cy="73481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200" b="1" dirty="0">
                <a:solidFill>
                  <a:prstClr val="white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МОДУЛЬНЫЕ ОТЕЛИ</a:t>
            </a:r>
            <a:endParaRPr kumimoji="0" lang="ru-RU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84" name="Прямоугольник 183"/>
          <p:cNvSpPr/>
          <p:nvPr/>
        </p:nvSpPr>
        <p:spPr>
          <a:xfrm>
            <a:off x="325316" y="1347578"/>
            <a:ext cx="11377246" cy="5264237"/>
          </a:xfrm>
          <a:prstGeom prst="rect">
            <a:avLst/>
          </a:prstGeom>
          <a:noFill/>
          <a:ln w="114300" cap="flat" cmpd="sng" algn="ctr">
            <a:solidFill>
              <a:srgbClr val="06ABDB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3" name="Группа 2"/>
          <p:cNvGrpSpPr/>
          <p:nvPr/>
        </p:nvGrpSpPr>
        <p:grpSpPr>
          <a:xfrm>
            <a:off x="553916" y="131885"/>
            <a:ext cx="923192" cy="939133"/>
            <a:chOff x="1794941" y="2431452"/>
            <a:chExt cx="854107" cy="854105"/>
          </a:xfrm>
        </p:grpSpPr>
        <p:pic>
          <p:nvPicPr>
            <p:cNvPr id="1026" name="Рисунок 1" descr="https://assets-global.website-files.com/5a8dab23b7a50a0001e1ecc6/60b934e404567009c52b2e1f_RY_glampingsharing-01-p-800.png"/>
            <p:cNvPicPr>
              <a:picLocks noChangeAspect="1" noChangeArrowheads="1"/>
            </p:cNvPicPr>
            <p:nvPr/>
          </p:nvPicPr>
          <p:blipFill>
            <a:blip r:embed="rId4" cstate="print"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artisticPhotocopy/>
                      </a14:imgEffect>
                      <a14:imgEffect>
                        <a14:saturation sat="78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94941" y="2431452"/>
              <a:ext cx="854105" cy="854105"/>
            </a:xfrm>
            <a:prstGeom prst="rect">
              <a:avLst/>
            </a:prstGeom>
            <a:noFill/>
            <a:ln w="9525" cmpd="sng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" name="object 69">
              <a:extLst>
                <a:ext uri="{FF2B5EF4-FFF2-40B4-BE49-F238E27FC236}">
                  <a16:creationId xmlns="" xmlns:a16="http://schemas.microsoft.com/office/drawing/2014/main" id="{D7827070-1AB4-AD22-6E2B-5F611CB7A38F}"/>
                </a:ext>
              </a:extLst>
            </p:cNvPr>
            <p:cNvSpPr/>
            <p:nvPr/>
          </p:nvSpPr>
          <p:spPr>
            <a:xfrm>
              <a:off x="1794942" y="2449464"/>
              <a:ext cx="854106" cy="818083"/>
            </a:xfrm>
            <a:custGeom>
              <a:avLst/>
              <a:gdLst/>
              <a:ahLst/>
              <a:cxnLst/>
              <a:rect l="l" t="t" r="r" b="b"/>
              <a:pathLst>
                <a:path w="701675" h="701675">
                  <a:moveTo>
                    <a:pt x="584893" y="701549"/>
                  </a:moveTo>
                  <a:lnTo>
                    <a:pt x="125650" y="701549"/>
                  </a:lnTo>
                  <a:lnTo>
                    <a:pt x="76862" y="691634"/>
                  </a:lnTo>
                  <a:lnTo>
                    <a:pt x="36909" y="664639"/>
                  </a:lnTo>
                  <a:lnTo>
                    <a:pt x="9914" y="624686"/>
                  </a:lnTo>
                  <a:lnTo>
                    <a:pt x="0" y="575898"/>
                  </a:lnTo>
                  <a:lnTo>
                    <a:pt x="0" y="125650"/>
                  </a:lnTo>
                  <a:lnTo>
                    <a:pt x="9914" y="76858"/>
                  </a:lnTo>
                  <a:lnTo>
                    <a:pt x="36909" y="36905"/>
                  </a:lnTo>
                  <a:lnTo>
                    <a:pt x="76862" y="9913"/>
                  </a:lnTo>
                  <a:lnTo>
                    <a:pt x="125650" y="0"/>
                  </a:lnTo>
                  <a:lnTo>
                    <a:pt x="575898" y="0"/>
                  </a:lnTo>
                  <a:lnTo>
                    <a:pt x="624686" y="9913"/>
                  </a:lnTo>
                  <a:lnTo>
                    <a:pt x="664639" y="36905"/>
                  </a:lnTo>
                  <a:lnTo>
                    <a:pt x="691634" y="76858"/>
                  </a:lnTo>
                  <a:lnTo>
                    <a:pt x="701549" y="125650"/>
                  </a:lnTo>
                  <a:lnTo>
                    <a:pt x="701549" y="584882"/>
                  </a:lnTo>
                  <a:lnTo>
                    <a:pt x="692381" y="630296"/>
                  </a:lnTo>
                  <a:lnTo>
                    <a:pt x="667381" y="667380"/>
                  </a:lnTo>
                  <a:lnTo>
                    <a:pt x="630300" y="692381"/>
                  </a:lnTo>
                  <a:lnTo>
                    <a:pt x="584893" y="701549"/>
                  </a:lnTo>
                  <a:close/>
                </a:path>
              </a:pathLst>
            </a:custGeom>
            <a:ln w="28575">
              <a:solidFill>
                <a:schemeClr val="bg1"/>
              </a:solidFill>
            </a:ln>
          </p:spPr>
          <p:txBody>
            <a:bodyPr wrap="square" lIns="0" tIns="0" rIns="0" bIns="0" rtlCol="0"/>
            <a:lstStyle/>
            <a:p>
              <a:pPr defTabSz="554492"/>
              <a:endParaRPr sz="1092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endParaRPr>
            </a:p>
          </p:txBody>
        </p:sp>
      </p:grpSp>
      <p:sp>
        <p:nvSpPr>
          <p:cNvPr id="10" name="object 3">
            <a:extLst>
              <a:ext uri="{FF2B5EF4-FFF2-40B4-BE49-F238E27FC236}">
                <a16:creationId xmlns="" xmlns:a16="http://schemas.microsoft.com/office/drawing/2014/main" id="{8BF4493C-5CA1-BFBE-CC2E-D8DE33430692}"/>
              </a:ext>
            </a:extLst>
          </p:cNvPr>
          <p:cNvSpPr txBox="1"/>
          <p:nvPr/>
        </p:nvSpPr>
        <p:spPr>
          <a:xfrm>
            <a:off x="1714500" y="1833548"/>
            <a:ext cx="5186748" cy="570638"/>
          </a:xfrm>
          <a:prstGeom prst="rect">
            <a:avLst/>
          </a:prstGeom>
        </p:spPr>
        <p:txBody>
          <a:bodyPr vert="horz" wrap="square" lIns="0" tIns="3080" rIns="0" bIns="0" rtlCol="0">
            <a:spAutoFit/>
          </a:bodyPr>
          <a:lstStyle/>
          <a:p>
            <a:pPr marL="7701" marR="3080" defTabSz="1217490">
              <a:lnSpc>
                <a:spcPct val="103099"/>
              </a:lnSpc>
              <a:spcBef>
                <a:spcPts val="24"/>
              </a:spcBef>
            </a:pPr>
            <a:r>
              <a:rPr lang="ru-RU" sz="1867" b="1" spc="-9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/>
                <a:cs typeface="Verdana"/>
              </a:rPr>
              <a:t>ПРОЕКТОВ МОДУЛЬНЫХ ОТЕЛЕЙ ПОЛУЧИЛИ СУБСИДИИ В 2022</a:t>
            </a:r>
            <a:endParaRPr lang="ru-RU" sz="1500" i="1" spc="-9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/>
              <a:cs typeface="Verdana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="" xmlns:a16="http://schemas.microsoft.com/office/drawing/2014/main" id="{0DFCE9BF-A54B-ED16-629C-3B8603672374}"/>
              </a:ext>
            </a:extLst>
          </p:cNvPr>
          <p:cNvSpPr/>
          <p:nvPr/>
        </p:nvSpPr>
        <p:spPr>
          <a:xfrm>
            <a:off x="1311055" y="2550549"/>
            <a:ext cx="727903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400" b="1" kern="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SB Sans Display" panose="020B0503040504020204" pitchFamily="34" charset="0"/>
              </a:rPr>
              <a:t>208</a:t>
            </a:r>
            <a:r>
              <a:rPr lang="ru-RU" sz="1600" b="1" kern="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SB Sans Display" panose="020B0503040504020204" pitchFamily="34" charset="0"/>
              </a:rPr>
              <a:t> млн. руб. – общий объем субсидий</a:t>
            </a:r>
          </a:p>
          <a:p>
            <a:pPr>
              <a:defRPr/>
            </a:pPr>
            <a:r>
              <a:rPr lang="ru-RU" sz="2400" b="1" kern="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SB Sans Display" panose="020B0503040504020204" pitchFamily="34" charset="0"/>
              </a:rPr>
              <a:t>470</a:t>
            </a:r>
            <a:r>
              <a:rPr lang="ru-RU" sz="1600" b="1" kern="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SB Sans Display" panose="020B0503040504020204" pitchFamily="34" charset="0"/>
              </a:rPr>
              <a:t> млн. руб. – ожидаемый объем частных инвестиций.</a:t>
            </a:r>
            <a:endParaRPr lang="ru-RU" sz="1600" kern="0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12" name="object 9">
            <a:extLst>
              <a:ext uri="{FF2B5EF4-FFF2-40B4-BE49-F238E27FC236}">
                <a16:creationId xmlns="" xmlns:a16="http://schemas.microsoft.com/office/drawing/2014/main" id="{B966E7A0-0EF7-79E1-261C-8EAAEB0D223F}"/>
              </a:ext>
            </a:extLst>
          </p:cNvPr>
          <p:cNvPicPr/>
          <p:nvPr/>
        </p:nvPicPr>
        <p:blipFill>
          <a:blip r:embed="rId6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867727" y="2784178"/>
            <a:ext cx="385576" cy="363740"/>
          </a:xfrm>
          <a:prstGeom prst="rect">
            <a:avLst/>
          </a:prstGeom>
        </p:spPr>
      </p:pic>
      <p:sp>
        <p:nvSpPr>
          <p:cNvPr id="13" name="object 6">
            <a:extLst>
              <a:ext uri="{FF2B5EF4-FFF2-40B4-BE49-F238E27FC236}">
                <a16:creationId xmlns="" xmlns:a16="http://schemas.microsoft.com/office/drawing/2014/main" id="{6689B0C3-7AFA-AD98-2D52-4E9F271B92E4}"/>
              </a:ext>
            </a:extLst>
          </p:cNvPr>
          <p:cNvSpPr txBox="1">
            <a:spLocks/>
          </p:cNvSpPr>
          <p:nvPr/>
        </p:nvSpPr>
        <p:spPr>
          <a:xfrm>
            <a:off x="798856" y="1670152"/>
            <a:ext cx="908893" cy="807216"/>
          </a:xfrm>
          <a:prstGeom prst="rect">
            <a:avLst/>
          </a:prstGeom>
        </p:spPr>
        <p:txBody>
          <a:bodyPr vert="horz" wrap="square" lIns="0" tIns="6929" rIns="0" bIns="0" rtlCol="0">
            <a:spAutoFit/>
          </a:bodyPr>
          <a:lstStyle>
            <a:lvl1pPr>
              <a:defRPr sz="5200" b="1" i="0">
                <a:solidFill>
                  <a:schemeClr val="bg1"/>
                </a:solidFill>
                <a:latin typeface="Tahoma"/>
                <a:ea typeface="+mj-ea"/>
                <a:cs typeface="Tahoma"/>
              </a:defRPr>
            </a:lvl1pPr>
          </a:lstStyle>
          <a:p>
            <a:pPr marL="7701" marR="0" lvl="0" indent="0" defTabSz="914400" eaLnBrk="1" fontAlgn="auto" latinLnBrk="0" hangingPunct="1">
              <a:lnSpc>
                <a:spcPct val="100000"/>
              </a:lnSpc>
              <a:spcBef>
                <a:spcPts val="5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200" b="1" i="0" u="none" strike="noStrike" kern="0" cap="none" spc="-1264" normalizeH="0" baseline="0" noProof="0" dirty="0" smtClean="0">
                <a:ln>
                  <a:noFill/>
                </a:ln>
                <a:solidFill>
                  <a:srgbClr val="00B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ahoma"/>
                <a:ea typeface="+mj-ea"/>
                <a:cs typeface="Tahoma"/>
              </a:rPr>
              <a:t>1</a:t>
            </a:r>
            <a:r>
              <a:rPr kumimoji="0" lang="en-US" sz="5200" b="1" i="0" u="none" strike="noStrike" kern="0" cap="none" spc="-1264" normalizeH="0" baseline="0" noProof="0" dirty="0" smtClean="0">
                <a:ln>
                  <a:noFill/>
                </a:ln>
                <a:solidFill>
                  <a:srgbClr val="00B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ahoma"/>
                <a:ea typeface="+mj-ea"/>
                <a:cs typeface="Tahoma"/>
              </a:rPr>
              <a:t>   </a:t>
            </a:r>
            <a:r>
              <a:rPr lang="en-US" kern="0" spc="-1264" dirty="0" smtClean="0">
                <a:solidFill>
                  <a:srgbClr val="00B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</a:t>
            </a:r>
            <a:endParaRPr kumimoji="0" lang="ru-RU" sz="5200" b="1" i="0" u="none" strike="noStrike" kern="0" cap="none" spc="-1264" normalizeH="0" baseline="0" noProof="0" dirty="0">
              <a:ln>
                <a:noFill/>
              </a:ln>
              <a:solidFill>
                <a:srgbClr val="00B6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ahoma"/>
              <a:ea typeface="+mj-ea"/>
              <a:cs typeface="Tahoma"/>
            </a:endParaRPr>
          </a:p>
        </p:txBody>
      </p:sp>
      <p:sp>
        <p:nvSpPr>
          <p:cNvPr id="14" name="object 3">
            <a:extLst>
              <a:ext uri="{FF2B5EF4-FFF2-40B4-BE49-F238E27FC236}">
                <a16:creationId xmlns="" xmlns:a16="http://schemas.microsoft.com/office/drawing/2014/main" id="{8BF4493C-5CA1-BFBE-CC2E-D8DE33430692}"/>
              </a:ext>
            </a:extLst>
          </p:cNvPr>
          <p:cNvSpPr txBox="1"/>
          <p:nvPr/>
        </p:nvSpPr>
        <p:spPr>
          <a:xfrm>
            <a:off x="2066192" y="4816654"/>
            <a:ext cx="5186748" cy="594939"/>
          </a:xfrm>
          <a:prstGeom prst="rect">
            <a:avLst/>
          </a:prstGeom>
        </p:spPr>
        <p:txBody>
          <a:bodyPr vert="horz" wrap="square" lIns="0" tIns="3080" rIns="0" bIns="0" rtlCol="0">
            <a:spAutoFit/>
          </a:bodyPr>
          <a:lstStyle/>
          <a:p>
            <a:pPr marL="7701" marR="3080" defTabSz="1217490">
              <a:lnSpc>
                <a:spcPct val="103099"/>
              </a:lnSpc>
              <a:spcBef>
                <a:spcPts val="24"/>
              </a:spcBef>
            </a:pPr>
            <a:r>
              <a:rPr lang="ru-RU" sz="1867" b="1" spc="-9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/>
                <a:cs typeface="Verdana"/>
              </a:rPr>
              <a:t>ПРОЕКТОВ МОДУЛЬНЫХ ОТЕЛЕЙ </a:t>
            </a:r>
          </a:p>
          <a:p>
            <a:pPr marL="7701" marR="3080" defTabSz="1217490">
              <a:lnSpc>
                <a:spcPct val="103099"/>
              </a:lnSpc>
              <a:spcBef>
                <a:spcPts val="24"/>
              </a:spcBef>
            </a:pPr>
            <a:r>
              <a:rPr lang="ru-RU" sz="1867" b="1" spc="-9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/>
                <a:cs typeface="Verdana"/>
              </a:rPr>
              <a:t>ПОТЕНЦИАЛ НА 2023-2024 </a:t>
            </a:r>
            <a:endParaRPr lang="ru-RU" sz="1500" i="1" spc="-9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/>
              <a:cs typeface="Verdana"/>
            </a:endParaRPr>
          </a:p>
        </p:txBody>
      </p:sp>
      <p:sp>
        <p:nvSpPr>
          <p:cNvPr id="15" name="Прямоугольник 14">
            <a:extLst>
              <a:ext uri="{FF2B5EF4-FFF2-40B4-BE49-F238E27FC236}">
                <a16:creationId xmlns="" xmlns:a16="http://schemas.microsoft.com/office/drawing/2014/main" id="{0DFCE9BF-A54B-ED16-629C-3B8603672374}"/>
              </a:ext>
            </a:extLst>
          </p:cNvPr>
          <p:cNvSpPr/>
          <p:nvPr/>
        </p:nvSpPr>
        <p:spPr>
          <a:xfrm>
            <a:off x="1311055" y="5549873"/>
            <a:ext cx="727903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400" b="1" kern="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SB Sans Display" panose="020B0503040504020204" pitchFamily="34" charset="0"/>
              </a:rPr>
              <a:t>252</a:t>
            </a:r>
            <a:r>
              <a:rPr lang="ru-RU" sz="1600" b="1" kern="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SB Sans Display" panose="020B0503040504020204" pitchFamily="34" charset="0"/>
              </a:rPr>
              <a:t> </a:t>
            </a:r>
            <a:r>
              <a:rPr lang="ru-RU" sz="1600" b="1" kern="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SB Sans Display" panose="020B0503040504020204" pitchFamily="34" charset="0"/>
              </a:rPr>
              <a:t>млн. руб. – потенциальный объем субсидий</a:t>
            </a:r>
          </a:p>
          <a:p>
            <a:pPr>
              <a:defRPr/>
            </a:pPr>
            <a:r>
              <a:rPr lang="en-US" sz="2400" b="1" kern="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SB Sans Display" panose="020B0503040504020204" pitchFamily="34" charset="0"/>
              </a:rPr>
              <a:t>570</a:t>
            </a:r>
            <a:r>
              <a:rPr lang="ru-RU" sz="1600" b="1" kern="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SB Sans Display" panose="020B0503040504020204" pitchFamily="34" charset="0"/>
              </a:rPr>
              <a:t> </a:t>
            </a:r>
            <a:r>
              <a:rPr lang="ru-RU" sz="1600" b="1" kern="0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SB Sans Display" panose="020B0503040504020204" pitchFamily="34" charset="0"/>
              </a:rPr>
              <a:t>млн. руб. – прогнозный объем частных инвестиций.</a:t>
            </a:r>
            <a:endParaRPr lang="ru-RU" sz="1600" kern="0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16" name="object 9">
            <a:extLst>
              <a:ext uri="{FF2B5EF4-FFF2-40B4-BE49-F238E27FC236}">
                <a16:creationId xmlns="" xmlns:a16="http://schemas.microsoft.com/office/drawing/2014/main" id="{B966E7A0-0EF7-79E1-261C-8EAAEB0D223F}"/>
              </a:ext>
            </a:extLst>
          </p:cNvPr>
          <p:cNvPicPr/>
          <p:nvPr/>
        </p:nvPicPr>
        <p:blipFill>
          <a:blip r:embed="rId6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867727" y="5783502"/>
            <a:ext cx="385576" cy="363740"/>
          </a:xfrm>
          <a:prstGeom prst="rect">
            <a:avLst/>
          </a:prstGeom>
        </p:spPr>
      </p:pic>
      <p:sp>
        <p:nvSpPr>
          <p:cNvPr id="17" name="object 6">
            <a:extLst>
              <a:ext uri="{FF2B5EF4-FFF2-40B4-BE49-F238E27FC236}">
                <a16:creationId xmlns="" xmlns:a16="http://schemas.microsoft.com/office/drawing/2014/main" id="{6689B0C3-7AFA-AD98-2D52-4E9F271B92E4}"/>
              </a:ext>
            </a:extLst>
          </p:cNvPr>
          <p:cNvSpPr txBox="1">
            <a:spLocks/>
          </p:cNvSpPr>
          <p:nvPr/>
        </p:nvSpPr>
        <p:spPr>
          <a:xfrm>
            <a:off x="729762" y="4669476"/>
            <a:ext cx="1336430" cy="807216"/>
          </a:xfrm>
          <a:prstGeom prst="rect">
            <a:avLst/>
          </a:prstGeom>
        </p:spPr>
        <p:txBody>
          <a:bodyPr vert="horz" wrap="square" lIns="0" tIns="6929" rIns="0" bIns="0" rtlCol="0">
            <a:spAutoFit/>
          </a:bodyPr>
          <a:lstStyle>
            <a:lvl1pPr>
              <a:defRPr sz="5200" b="1" i="0">
                <a:solidFill>
                  <a:schemeClr val="bg1"/>
                </a:solidFill>
                <a:latin typeface="Tahoma"/>
                <a:ea typeface="+mj-ea"/>
                <a:cs typeface="Tahoma"/>
              </a:defRPr>
            </a:lvl1pPr>
          </a:lstStyle>
          <a:p>
            <a:pPr marL="7701" marR="0" lvl="0" indent="0" defTabSz="914400" eaLnBrk="1" fontAlgn="auto" latinLnBrk="0" hangingPunct="1">
              <a:lnSpc>
                <a:spcPct val="100000"/>
              </a:lnSpc>
              <a:spcBef>
                <a:spcPts val="5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kern="0" spc="-1264" noProof="0" dirty="0" smtClean="0">
                <a:solidFill>
                  <a:srgbClr val="00B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     5   +</a:t>
            </a:r>
            <a:endParaRPr kumimoji="0" lang="ru-RU" sz="5200" b="1" i="0" u="none" strike="noStrike" kern="0" cap="none" spc="-1264" normalizeH="0" baseline="0" noProof="0" dirty="0">
              <a:ln>
                <a:noFill/>
              </a:ln>
              <a:solidFill>
                <a:srgbClr val="00B6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ahoma"/>
              <a:ea typeface="+mj-e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292826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55000" b="-5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DD276F58-9BF0-7C91-10A6-685441E202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Прямоугольник 11">
            <a:extLst>
              <a:ext uri="{FF2B5EF4-FFF2-40B4-BE49-F238E27FC236}">
                <a16:creationId xmlns="" xmlns:a16="http://schemas.microsoft.com/office/drawing/2014/main" id="{EB042614-ACA0-6BC0-E5D7-59A60C39C4D0}"/>
              </a:ext>
            </a:extLst>
          </p:cNvPr>
          <p:cNvSpPr/>
          <p:nvPr/>
        </p:nvSpPr>
        <p:spPr>
          <a:xfrm>
            <a:off x="1" y="0"/>
            <a:ext cx="12191999" cy="5391150"/>
          </a:xfrm>
          <a:prstGeom prst="rect">
            <a:avLst/>
          </a:prstGeom>
          <a:solidFill>
            <a:schemeClr val="dk1">
              <a:alpha val="35000"/>
            </a:schemeClr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0"/>
            <a:endParaRPr lang="ru-RU" noProof="1"/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1295601" y="208948"/>
            <a:ext cx="3994119" cy="73481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2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</a:rPr>
              <a:t>АРХИТЕКТУРА</a:t>
            </a:r>
            <a:endParaRPr kumimoji="0" lang="ru-RU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84" name="Прямоугольник 183"/>
          <p:cNvSpPr/>
          <p:nvPr/>
        </p:nvSpPr>
        <p:spPr>
          <a:xfrm>
            <a:off x="330534" y="1121758"/>
            <a:ext cx="11594766" cy="5527294"/>
          </a:xfrm>
          <a:prstGeom prst="rect">
            <a:avLst/>
          </a:prstGeom>
          <a:noFill/>
          <a:ln w="114300" cap="flat" cmpd="sng" algn="ctr">
            <a:solidFill>
              <a:srgbClr val="06ABDB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object 3">
            <a:extLst>
              <a:ext uri="{FF2B5EF4-FFF2-40B4-BE49-F238E27FC236}">
                <a16:creationId xmlns="" xmlns:a16="http://schemas.microsoft.com/office/drawing/2014/main" id="{8BF4493C-5CA1-BFBE-CC2E-D8DE33430692}"/>
              </a:ext>
            </a:extLst>
          </p:cNvPr>
          <p:cNvSpPr txBox="1"/>
          <p:nvPr/>
        </p:nvSpPr>
        <p:spPr>
          <a:xfrm>
            <a:off x="1512576" y="2733738"/>
            <a:ext cx="5186748" cy="274723"/>
          </a:xfrm>
          <a:prstGeom prst="rect">
            <a:avLst/>
          </a:prstGeom>
        </p:spPr>
        <p:txBody>
          <a:bodyPr vert="horz" wrap="square" lIns="0" tIns="3080" rIns="0" bIns="0" rtlCol="0">
            <a:spAutoFit/>
          </a:bodyPr>
          <a:lstStyle/>
          <a:p>
            <a:pPr marL="7701" marR="3080" defTabSz="1217490">
              <a:lnSpc>
                <a:spcPct val="103099"/>
              </a:lnSpc>
              <a:spcBef>
                <a:spcPts val="24"/>
              </a:spcBef>
            </a:pPr>
            <a:r>
              <a:rPr lang="ru-RU" sz="1867" b="1" spc="-9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/>
                <a:cs typeface="Verdana"/>
              </a:rPr>
              <a:t>АРХИТЕКТУРНЫЙ КОД ТЕРРИТОРИЙ</a:t>
            </a:r>
            <a:endParaRPr lang="ru-RU" sz="1500" i="1" spc="-9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/>
              <a:cs typeface="Verdana"/>
            </a:endParaRPr>
          </a:p>
        </p:txBody>
      </p:sp>
      <p:sp>
        <p:nvSpPr>
          <p:cNvPr id="14" name="Прямоугольник 13">
            <a:extLst>
              <a:ext uri="{FF2B5EF4-FFF2-40B4-BE49-F238E27FC236}">
                <a16:creationId xmlns="" xmlns:a16="http://schemas.microsoft.com/office/drawing/2014/main" id="{0DFCE9BF-A54B-ED16-629C-3B8603672374}"/>
              </a:ext>
            </a:extLst>
          </p:cNvPr>
          <p:cNvSpPr/>
          <p:nvPr/>
        </p:nvSpPr>
        <p:spPr>
          <a:xfrm>
            <a:off x="1346525" y="3431978"/>
            <a:ext cx="623537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600" b="1" kern="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SB Sans Display" panose="020B0503040504020204" pitchFamily="34" charset="0"/>
              </a:rPr>
              <a:t>ПОДДЕРЖКА И УСИЛЕНИЕ СВОЕОБРАЗНОСТИ И НЕПОВТОРИМОСТИ МЕСТ ЗА СЧЕТ ОСОБЕННОСТЕЙ КУЛЬТУРЫ, ТРАДИЦИЙ, ГЕОГРАФИЧЕСКОГО ПОЛОЖЕНИЯ, АРХИТЕКТУРЫ, ИСТОРИИ.</a:t>
            </a:r>
            <a:endParaRPr lang="ru-RU" sz="1600" kern="0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18" name="object 9">
            <a:extLst>
              <a:ext uri="{FF2B5EF4-FFF2-40B4-BE49-F238E27FC236}">
                <a16:creationId xmlns="" xmlns:a16="http://schemas.microsoft.com/office/drawing/2014/main" id="{B966E7A0-0EF7-79E1-261C-8EAAEB0D223F}"/>
              </a:ext>
            </a:extLst>
          </p:cNvPr>
          <p:cNvPicPr/>
          <p:nvPr/>
        </p:nvPicPr>
        <p:blipFill>
          <a:blip r:embed="rId4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903197" y="3665607"/>
            <a:ext cx="385576" cy="363740"/>
          </a:xfrm>
          <a:prstGeom prst="rect">
            <a:avLst/>
          </a:prstGeom>
        </p:spPr>
      </p:pic>
      <p:grpSp>
        <p:nvGrpSpPr>
          <p:cNvPr id="34" name="Группа 33">
            <a:extLst>
              <a:ext uri="{FF2B5EF4-FFF2-40B4-BE49-F238E27FC236}">
                <a16:creationId xmlns="" xmlns:a16="http://schemas.microsoft.com/office/drawing/2014/main" id="{EAF7F2CC-B65B-4C58-D4A5-48B661500F24}"/>
              </a:ext>
            </a:extLst>
          </p:cNvPr>
          <p:cNvGrpSpPr/>
          <p:nvPr/>
        </p:nvGrpSpPr>
        <p:grpSpPr>
          <a:xfrm>
            <a:off x="330534" y="143433"/>
            <a:ext cx="854106" cy="818083"/>
            <a:chOff x="7018099" y="1969841"/>
            <a:chExt cx="1035536" cy="997125"/>
          </a:xfrm>
        </p:grpSpPr>
        <p:grpSp>
          <p:nvGrpSpPr>
            <p:cNvPr id="20" name="object 87">
              <a:extLst>
                <a:ext uri="{FF2B5EF4-FFF2-40B4-BE49-F238E27FC236}">
                  <a16:creationId xmlns="" xmlns:a16="http://schemas.microsoft.com/office/drawing/2014/main" id="{939C43F2-B3A2-FF38-5337-16548CF3E2B9}"/>
                </a:ext>
              </a:extLst>
            </p:cNvPr>
            <p:cNvGrpSpPr/>
            <p:nvPr/>
          </p:nvGrpSpPr>
          <p:grpSpPr>
            <a:xfrm>
              <a:off x="7212757" y="2109070"/>
              <a:ext cx="646659" cy="636390"/>
              <a:chOff x="5454362" y="2966589"/>
              <a:chExt cx="473709" cy="558800"/>
            </a:xfrm>
          </p:grpSpPr>
          <p:sp>
            <p:nvSpPr>
              <p:cNvPr id="21" name="object 88">
                <a:extLst>
                  <a:ext uri="{FF2B5EF4-FFF2-40B4-BE49-F238E27FC236}">
                    <a16:creationId xmlns="" xmlns:a16="http://schemas.microsoft.com/office/drawing/2014/main" id="{E484A2AE-0DD8-16B6-C20A-F585AA8CCE96}"/>
                  </a:ext>
                </a:extLst>
              </p:cNvPr>
              <p:cNvSpPr/>
              <p:nvPr/>
            </p:nvSpPr>
            <p:spPr>
              <a:xfrm>
                <a:off x="5459598" y="3048228"/>
                <a:ext cx="462915" cy="472440"/>
              </a:xfrm>
              <a:custGeom>
                <a:avLst/>
                <a:gdLst/>
                <a:ahLst/>
                <a:cxnLst/>
                <a:rect l="l" t="t" r="r" b="b"/>
                <a:pathLst>
                  <a:path w="462914" h="472439">
                    <a:moveTo>
                      <a:pt x="462907" y="0"/>
                    </a:moveTo>
                    <a:lnTo>
                      <a:pt x="462907" y="391548"/>
                    </a:lnTo>
                    <a:lnTo>
                      <a:pt x="456594" y="422822"/>
                    </a:lnTo>
                    <a:lnTo>
                      <a:pt x="439376" y="448360"/>
                    </a:lnTo>
                    <a:lnTo>
                      <a:pt x="413838" y="465578"/>
                    </a:lnTo>
                    <a:lnTo>
                      <a:pt x="382564" y="471891"/>
                    </a:lnTo>
                    <a:lnTo>
                      <a:pt x="0" y="471891"/>
                    </a:lnTo>
                    <a:lnTo>
                      <a:pt x="0" y="0"/>
                    </a:lnTo>
                    <a:lnTo>
                      <a:pt x="306985" y="0"/>
                    </a:lnTo>
                  </a:path>
                </a:pathLst>
              </a:custGeom>
              <a:ln w="28575">
                <a:solidFill>
                  <a:schemeClr val="bg1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2" name="object 89">
                <a:extLst>
                  <a:ext uri="{FF2B5EF4-FFF2-40B4-BE49-F238E27FC236}">
                    <a16:creationId xmlns="" xmlns:a16="http://schemas.microsoft.com/office/drawing/2014/main" id="{835016C5-F2E2-A727-25A3-9E0C6CFD5252}"/>
                  </a:ext>
                </a:extLst>
              </p:cNvPr>
              <p:cNvSpPr/>
              <p:nvPr/>
            </p:nvSpPr>
            <p:spPr>
              <a:xfrm>
                <a:off x="5765208" y="2971824"/>
                <a:ext cx="157480" cy="469900"/>
              </a:xfrm>
              <a:custGeom>
                <a:avLst/>
                <a:gdLst/>
                <a:ahLst/>
                <a:cxnLst/>
                <a:rect l="l" t="t" r="r" b="b"/>
                <a:pathLst>
                  <a:path w="157479" h="469900">
                    <a:moveTo>
                      <a:pt x="0" y="469650"/>
                    </a:moveTo>
                    <a:lnTo>
                      <a:pt x="0" y="78646"/>
                    </a:lnTo>
                    <a:lnTo>
                      <a:pt x="6220" y="48158"/>
                    </a:lnTo>
                    <a:lnTo>
                      <a:pt x="23141" y="23145"/>
                    </a:lnTo>
                    <a:lnTo>
                      <a:pt x="48154" y="6221"/>
                    </a:lnTo>
                    <a:lnTo>
                      <a:pt x="78646" y="0"/>
                    </a:lnTo>
                    <a:lnTo>
                      <a:pt x="109139" y="6221"/>
                    </a:lnTo>
                    <a:lnTo>
                      <a:pt x="134151" y="23145"/>
                    </a:lnTo>
                    <a:lnTo>
                      <a:pt x="151073" y="48158"/>
                    </a:lnTo>
                    <a:lnTo>
                      <a:pt x="157293" y="78646"/>
                    </a:lnTo>
                  </a:path>
                </a:pathLst>
              </a:custGeom>
              <a:ln w="28575">
                <a:solidFill>
                  <a:schemeClr val="bg1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3" name="object 90">
                <a:extLst>
                  <a:ext uri="{FF2B5EF4-FFF2-40B4-BE49-F238E27FC236}">
                    <a16:creationId xmlns="" xmlns:a16="http://schemas.microsoft.com/office/drawing/2014/main" id="{0E61DA6D-2D88-B085-6C13-F4B7164CA4F6}"/>
                  </a:ext>
                </a:extLst>
              </p:cNvPr>
              <p:cNvSpPr/>
              <p:nvPr/>
            </p:nvSpPr>
            <p:spPr>
              <a:xfrm>
                <a:off x="5765213" y="3358334"/>
                <a:ext cx="157480" cy="130810"/>
              </a:xfrm>
              <a:custGeom>
                <a:avLst/>
                <a:gdLst/>
                <a:ahLst/>
                <a:cxnLst/>
                <a:rect l="l" t="t" r="r" b="b"/>
                <a:pathLst>
                  <a:path w="157479" h="130810">
                    <a:moveTo>
                      <a:pt x="53925" y="4492"/>
                    </a:moveTo>
                    <a:lnTo>
                      <a:pt x="53925" y="53925"/>
                    </a:lnTo>
                    <a:lnTo>
                      <a:pt x="72176" y="57115"/>
                    </a:lnTo>
                    <a:lnTo>
                      <a:pt x="86376" y="64690"/>
                    </a:lnTo>
                    <a:lnTo>
                      <a:pt x="94079" y="108682"/>
                    </a:lnTo>
                    <a:lnTo>
                      <a:pt x="49433" y="130331"/>
                    </a:lnTo>
                    <a:lnTo>
                      <a:pt x="30016" y="125705"/>
                    </a:lnTo>
                    <a:lnTo>
                      <a:pt x="14322" y="114609"/>
                    </a:lnTo>
                    <a:lnTo>
                      <a:pt x="3826" y="97889"/>
                    </a:lnTo>
                    <a:lnTo>
                      <a:pt x="0" y="76395"/>
                    </a:lnTo>
                    <a:lnTo>
                      <a:pt x="5687" y="48180"/>
                    </a:lnTo>
                    <a:lnTo>
                      <a:pt x="21906" y="23728"/>
                    </a:lnTo>
                    <a:lnTo>
                      <a:pt x="47394" y="6510"/>
                    </a:lnTo>
                    <a:lnTo>
                      <a:pt x="80887" y="0"/>
                    </a:lnTo>
                    <a:lnTo>
                      <a:pt x="114089" y="6786"/>
                    </a:lnTo>
                    <a:lnTo>
                      <a:pt x="138711" y="25586"/>
                    </a:lnTo>
                    <a:lnTo>
                      <a:pt x="153522" y="54064"/>
                    </a:lnTo>
                    <a:lnTo>
                      <a:pt x="157293" y="89882"/>
                    </a:lnTo>
                  </a:path>
                </a:pathLst>
              </a:custGeom>
              <a:ln w="28575">
                <a:solidFill>
                  <a:schemeClr val="bg1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4" name="object 91">
                <a:extLst>
                  <a:ext uri="{FF2B5EF4-FFF2-40B4-BE49-F238E27FC236}">
                    <a16:creationId xmlns="" xmlns:a16="http://schemas.microsoft.com/office/drawing/2014/main" id="{8807513F-0B23-1A6A-8402-3FA1B6FB853A}"/>
                  </a:ext>
                </a:extLst>
              </p:cNvPr>
              <p:cNvSpPr/>
              <p:nvPr/>
            </p:nvSpPr>
            <p:spPr>
              <a:xfrm>
                <a:off x="5864082" y="3358334"/>
                <a:ext cx="0" cy="94615"/>
              </a:xfrm>
              <a:custGeom>
                <a:avLst/>
                <a:gdLst/>
                <a:ahLst/>
                <a:cxnLst/>
                <a:rect l="l" t="t" r="r" b="b"/>
                <a:pathLst>
                  <a:path h="94614">
                    <a:moveTo>
                      <a:pt x="0" y="94374"/>
                    </a:moveTo>
                    <a:lnTo>
                      <a:pt x="0" y="0"/>
                    </a:lnTo>
                  </a:path>
                </a:pathLst>
              </a:custGeom>
              <a:ln w="28575">
                <a:solidFill>
                  <a:schemeClr val="bg1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5" name="object 92">
                <a:extLst>
                  <a:ext uri="{FF2B5EF4-FFF2-40B4-BE49-F238E27FC236}">
                    <a16:creationId xmlns="" xmlns:a16="http://schemas.microsoft.com/office/drawing/2014/main" id="{2A1D1E08-71E8-A5EE-D592-22D5586C2576}"/>
                  </a:ext>
                </a:extLst>
              </p:cNvPr>
              <p:cNvSpPr/>
              <p:nvPr/>
            </p:nvSpPr>
            <p:spPr>
              <a:xfrm>
                <a:off x="5610158" y="3153843"/>
                <a:ext cx="0" cy="256540"/>
              </a:xfrm>
              <a:custGeom>
                <a:avLst/>
                <a:gdLst/>
                <a:ahLst/>
                <a:cxnLst/>
                <a:rect l="l" t="t" r="r" b="b"/>
                <a:pathLst>
                  <a:path h="256539">
                    <a:moveTo>
                      <a:pt x="0" y="0"/>
                    </a:moveTo>
                    <a:lnTo>
                      <a:pt x="0" y="256170"/>
                    </a:lnTo>
                  </a:path>
                </a:pathLst>
              </a:custGeom>
              <a:ln w="28575">
                <a:solidFill>
                  <a:schemeClr val="bg1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6" name="object 93">
                <a:extLst>
                  <a:ext uri="{FF2B5EF4-FFF2-40B4-BE49-F238E27FC236}">
                    <a16:creationId xmlns="" xmlns:a16="http://schemas.microsoft.com/office/drawing/2014/main" id="{D017A7CF-E290-3AB9-6D93-3BDF79E399C5}"/>
                  </a:ext>
                </a:extLst>
              </p:cNvPr>
              <p:cNvSpPr/>
              <p:nvPr/>
            </p:nvSpPr>
            <p:spPr>
              <a:xfrm>
                <a:off x="5560719" y="3203278"/>
                <a:ext cx="207010" cy="0"/>
              </a:xfrm>
              <a:custGeom>
                <a:avLst/>
                <a:gdLst/>
                <a:ahLst/>
                <a:cxnLst/>
                <a:rect l="l" t="t" r="r" b="b"/>
                <a:pathLst>
                  <a:path w="207010">
                    <a:moveTo>
                      <a:pt x="0" y="0"/>
                    </a:moveTo>
                    <a:lnTo>
                      <a:pt x="206737" y="0"/>
                    </a:lnTo>
                  </a:path>
                </a:pathLst>
              </a:custGeom>
              <a:ln w="28575">
                <a:solidFill>
                  <a:schemeClr val="bg1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7" name="object 94">
                <a:extLst>
                  <a:ext uri="{FF2B5EF4-FFF2-40B4-BE49-F238E27FC236}">
                    <a16:creationId xmlns="" xmlns:a16="http://schemas.microsoft.com/office/drawing/2014/main" id="{3B5C3625-FF56-F5FA-23CB-D3EF54D33FBB}"/>
                  </a:ext>
                </a:extLst>
              </p:cNvPr>
              <p:cNvSpPr/>
              <p:nvPr/>
            </p:nvSpPr>
            <p:spPr>
              <a:xfrm>
                <a:off x="5562966" y="3360576"/>
                <a:ext cx="202565" cy="0"/>
              </a:xfrm>
              <a:custGeom>
                <a:avLst/>
                <a:gdLst/>
                <a:ahLst/>
                <a:cxnLst/>
                <a:rect l="l" t="t" r="r" b="b"/>
                <a:pathLst>
                  <a:path w="202564">
                    <a:moveTo>
                      <a:pt x="0" y="0"/>
                    </a:moveTo>
                    <a:lnTo>
                      <a:pt x="202245" y="0"/>
                    </a:lnTo>
                  </a:path>
                </a:pathLst>
              </a:custGeom>
              <a:ln w="28575">
                <a:solidFill>
                  <a:schemeClr val="bg1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8" name="object 95">
                <a:extLst>
                  <a:ext uri="{FF2B5EF4-FFF2-40B4-BE49-F238E27FC236}">
                    <a16:creationId xmlns="" xmlns:a16="http://schemas.microsoft.com/office/drawing/2014/main" id="{ED46742C-5E4A-03A3-1974-73F482E27210}"/>
                  </a:ext>
                </a:extLst>
              </p:cNvPr>
              <p:cNvSpPr/>
              <p:nvPr/>
            </p:nvSpPr>
            <p:spPr>
              <a:xfrm>
                <a:off x="5583197" y="3099916"/>
                <a:ext cx="53975" cy="53975"/>
              </a:xfrm>
              <a:custGeom>
                <a:avLst/>
                <a:gdLst/>
                <a:ahLst/>
                <a:cxnLst/>
                <a:rect l="l" t="t" r="r" b="b"/>
                <a:pathLst>
                  <a:path w="53975" h="53975">
                    <a:moveTo>
                      <a:pt x="53925" y="26962"/>
                    </a:moveTo>
                    <a:lnTo>
                      <a:pt x="51806" y="37456"/>
                    </a:lnTo>
                    <a:lnTo>
                      <a:pt x="46027" y="46027"/>
                    </a:lnTo>
                    <a:lnTo>
                      <a:pt x="37456" y="51806"/>
                    </a:lnTo>
                    <a:lnTo>
                      <a:pt x="26962" y="53925"/>
                    </a:lnTo>
                    <a:lnTo>
                      <a:pt x="16463" y="51806"/>
                    </a:lnTo>
                    <a:lnTo>
                      <a:pt x="7893" y="46027"/>
                    </a:lnTo>
                    <a:lnTo>
                      <a:pt x="2117" y="37456"/>
                    </a:lnTo>
                    <a:lnTo>
                      <a:pt x="0" y="26962"/>
                    </a:lnTo>
                    <a:lnTo>
                      <a:pt x="2117" y="16468"/>
                    </a:lnTo>
                    <a:lnTo>
                      <a:pt x="7893" y="7897"/>
                    </a:lnTo>
                    <a:lnTo>
                      <a:pt x="16463" y="2119"/>
                    </a:lnTo>
                    <a:lnTo>
                      <a:pt x="26962" y="0"/>
                    </a:lnTo>
                    <a:lnTo>
                      <a:pt x="37456" y="2119"/>
                    </a:lnTo>
                    <a:lnTo>
                      <a:pt x="46027" y="7897"/>
                    </a:lnTo>
                    <a:lnTo>
                      <a:pt x="51806" y="16468"/>
                    </a:lnTo>
                    <a:lnTo>
                      <a:pt x="53925" y="26962"/>
                    </a:lnTo>
                    <a:close/>
                  </a:path>
                </a:pathLst>
              </a:custGeom>
              <a:ln w="28575">
                <a:solidFill>
                  <a:schemeClr val="bg1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9" name="object 96">
                <a:extLst>
                  <a:ext uri="{FF2B5EF4-FFF2-40B4-BE49-F238E27FC236}">
                    <a16:creationId xmlns="" xmlns:a16="http://schemas.microsoft.com/office/drawing/2014/main" id="{51EDF8D3-8F08-7FAA-CE76-9DF5332DFB74}"/>
                  </a:ext>
                </a:extLst>
              </p:cNvPr>
              <p:cNvSpPr/>
              <p:nvPr/>
            </p:nvSpPr>
            <p:spPr>
              <a:xfrm>
                <a:off x="5506794" y="3176315"/>
                <a:ext cx="53975" cy="53975"/>
              </a:xfrm>
              <a:custGeom>
                <a:avLst/>
                <a:gdLst/>
                <a:ahLst/>
                <a:cxnLst/>
                <a:rect l="l" t="t" r="r" b="b"/>
                <a:pathLst>
                  <a:path w="53975" h="53975">
                    <a:moveTo>
                      <a:pt x="53925" y="26962"/>
                    </a:moveTo>
                    <a:lnTo>
                      <a:pt x="51806" y="37456"/>
                    </a:lnTo>
                    <a:lnTo>
                      <a:pt x="46027" y="46027"/>
                    </a:lnTo>
                    <a:lnTo>
                      <a:pt x="37456" y="51806"/>
                    </a:lnTo>
                    <a:lnTo>
                      <a:pt x="26962" y="53925"/>
                    </a:lnTo>
                    <a:lnTo>
                      <a:pt x="16463" y="51806"/>
                    </a:lnTo>
                    <a:lnTo>
                      <a:pt x="7893" y="46027"/>
                    </a:lnTo>
                    <a:lnTo>
                      <a:pt x="2117" y="37456"/>
                    </a:lnTo>
                    <a:lnTo>
                      <a:pt x="0" y="26962"/>
                    </a:lnTo>
                    <a:lnTo>
                      <a:pt x="2117" y="16468"/>
                    </a:lnTo>
                    <a:lnTo>
                      <a:pt x="7893" y="7897"/>
                    </a:lnTo>
                    <a:lnTo>
                      <a:pt x="16463" y="2119"/>
                    </a:lnTo>
                    <a:lnTo>
                      <a:pt x="26962" y="0"/>
                    </a:lnTo>
                    <a:lnTo>
                      <a:pt x="37456" y="2119"/>
                    </a:lnTo>
                    <a:lnTo>
                      <a:pt x="46027" y="7897"/>
                    </a:lnTo>
                    <a:lnTo>
                      <a:pt x="51806" y="16468"/>
                    </a:lnTo>
                    <a:lnTo>
                      <a:pt x="53925" y="26962"/>
                    </a:lnTo>
                    <a:close/>
                  </a:path>
                </a:pathLst>
              </a:custGeom>
              <a:ln w="28575">
                <a:solidFill>
                  <a:schemeClr val="bg1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30" name="object 97">
                <a:extLst>
                  <a:ext uri="{FF2B5EF4-FFF2-40B4-BE49-F238E27FC236}">
                    <a16:creationId xmlns="" xmlns:a16="http://schemas.microsoft.com/office/drawing/2014/main" id="{4B238B5D-91F0-5E59-155D-9C7197D98657}"/>
                  </a:ext>
                </a:extLst>
              </p:cNvPr>
              <p:cNvSpPr/>
              <p:nvPr/>
            </p:nvSpPr>
            <p:spPr>
              <a:xfrm>
                <a:off x="5506794" y="3333613"/>
                <a:ext cx="53975" cy="53975"/>
              </a:xfrm>
              <a:custGeom>
                <a:avLst/>
                <a:gdLst/>
                <a:ahLst/>
                <a:cxnLst/>
                <a:rect l="l" t="t" r="r" b="b"/>
                <a:pathLst>
                  <a:path w="53975" h="53975">
                    <a:moveTo>
                      <a:pt x="53925" y="26962"/>
                    </a:moveTo>
                    <a:lnTo>
                      <a:pt x="51806" y="37456"/>
                    </a:lnTo>
                    <a:lnTo>
                      <a:pt x="46027" y="46027"/>
                    </a:lnTo>
                    <a:lnTo>
                      <a:pt x="37456" y="51806"/>
                    </a:lnTo>
                    <a:lnTo>
                      <a:pt x="26962" y="53925"/>
                    </a:lnTo>
                    <a:lnTo>
                      <a:pt x="16463" y="51806"/>
                    </a:lnTo>
                    <a:lnTo>
                      <a:pt x="7893" y="46027"/>
                    </a:lnTo>
                    <a:lnTo>
                      <a:pt x="2117" y="37456"/>
                    </a:lnTo>
                    <a:lnTo>
                      <a:pt x="0" y="26962"/>
                    </a:lnTo>
                    <a:lnTo>
                      <a:pt x="2117" y="16468"/>
                    </a:lnTo>
                    <a:lnTo>
                      <a:pt x="7893" y="7897"/>
                    </a:lnTo>
                    <a:lnTo>
                      <a:pt x="16463" y="2119"/>
                    </a:lnTo>
                    <a:lnTo>
                      <a:pt x="26962" y="0"/>
                    </a:lnTo>
                    <a:lnTo>
                      <a:pt x="37456" y="2119"/>
                    </a:lnTo>
                    <a:lnTo>
                      <a:pt x="46027" y="7897"/>
                    </a:lnTo>
                    <a:lnTo>
                      <a:pt x="51806" y="16468"/>
                    </a:lnTo>
                    <a:lnTo>
                      <a:pt x="53925" y="26962"/>
                    </a:lnTo>
                    <a:close/>
                  </a:path>
                </a:pathLst>
              </a:custGeom>
              <a:ln w="28575">
                <a:solidFill>
                  <a:schemeClr val="bg1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31" name="object 98">
                <a:extLst>
                  <a:ext uri="{FF2B5EF4-FFF2-40B4-BE49-F238E27FC236}">
                    <a16:creationId xmlns="" xmlns:a16="http://schemas.microsoft.com/office/drawing/2014/main" id="{88CED495-1AF0-83B5-5ABC-38C5ED856CBB}"/>
                  </a:ext>
                </a:extLst>
              </p:cNvPr>
              <p:cNvSpPr/>
              <p:nvPr/>
            </p:nvSpPr>
            <p:spPr>
              <a:xfrm>
                <a:off x="5583197" y="3099916"/>
                <a:ext cx="53975" cy="53975"/>
              </a:xfrm>
              <a:custGeom>
                <a:avLst/>
                <a:gdLst/>
                <a:ahLst/>
                <a:cxnLst/>
                <a:rect l="l" t="t" r="r" b="b"/>
                <a:pathLst>
                  <a:path w="53975" h="53975">
                    <a:moveTo>
                      <a:pt x="53925" y="26962"/>
                    </a:moveTo>
                    <a:lnTo>
                      <a:pt x="51806" y="37456"/>
                    </a:lnTo>
                    <a:lnTo>
                      <a:pt x="46027" y="46027"/>
                    </a:lnTo>
                    <a:lnTo>
                      <a:pt x="37456" y="51806"/>
                    </a:lnTo>
                    <a:lnTo>
                      <a:pt x="26962" y="53925"/>
                    </a:lnTo>
                    <a:lnTo>
                      <a:pt x="16463" y="51806"/>
                    </a:lnTo>
                    <a:lnTo>
                      <a:pt x="7893" y="46027"/>
                    </a:lnTo>
                    <a:lnTo>
                      <a:pt x="2117" y="37456"/>
                    </a:lnTo>
                    <a:lnTo>
                      <a:pt x="0" y="26962"/>
                    </a:lnTo>
                    <a:lnTo>
                      <a:pt x="2117" y="16468"/>
                    </a:lnTo>
                    <a:lnTo>
                      <a:pt x="7893" y="7897"/>
                    </a:lnTo>
                    <a:lnTo>
                      <a:pt x="16463" y="2119"/>
                    </a:lnTo>
                    <a:lnTo>
                      <a:pt x="26962" y="0"/>
                    </a:lnTo>
                    <a:lnTo>
                      <a:pt x="37456" y="2119"/>
                    </a:lnTo>
                    <a:lnTo>
                      <a:pt x="46027" y="7897"/>
                    </a:lnTo>
                    <a:lnTo>
                      <a:pt x="51806" y="16468"/>
                    </a:lnTo>
                    <a:lnTo>
                      <a:pt x="53925" y="26962"/>
                    </a:lnTo>
                    <a:close/>
                  </a:path>
                </a:pathLst>
              </a:custGeom>
              <a:ln w="28575">
                <a:solidFill>
                  <a:schemeClr val="bg1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32" name="object 99">
                <a:extLst>
                  <a:ext uri="{FF2B5EF4-FFF2-40B4-BE49-F238E27FC236}">
                    <a16:creationId xmlns="" xmlns:a16="http://schemas.microsoft.com/office/drawing/2014/main" id="{B4B20A3D-3D4A-D781-091F-866BF2FFD174}"/>
                  </a:ext>
                </a:extLst>
              </p:cNvPr>
              <p:cNvSpPr/>
              <p:nvPr/>
            </p:nvSpPr>
            <p:spPr>
              <a:xfrm>
                <a:off x="5583197" y="3410008"/>
                <a:ext cx="53975" cy="53975"/>
              </a:xfrm>
              <a:custGeom>
                <a:avLst/>
                <a:gdLst/>
                <a:ahLst/>
                <a:cxnLst/>
                <a:rect l="l" t="t" r="r" b="b"/>
                <a:pathLst>
                  <a:path w="53975" h="53975">
                    <a:moveTo>
                      <a:pt x="53925" y="26973"/>
                    </a:moveTo>
                    <a:lnTo>
                      <a:pt x="51806" y="37467"/>
                    </a:lnTo>
                    <a:lnTo>
                      <a:pt x="46027" y="46037"/>
                    </a:lnTo>
                    <a:lnTo>
                      <a:pt x="37456" y="51816"/>
                    </a:lnTo>
                    <a:lnTo>
                      <a:pt x="26962" y="53935"/>
                    </a:lnTo>
                    <a:lnTo>
                      <a:pt x="16463" y="51816"/>
                    </a:lnTo>
                    <a:lnTo>
                      <a:pt x="7893" y="46037"/>
                    </a:lnTo>
                    <a:lnTo>
                      <a:pt x="2117" y="37467"/>
                    </a:lnTo>
                    <a:lnTo>
                      <a:pt x="0" y="26973"/>
                    </a:lnTo>
                    <a:lnTo>
                      <a:pt x="2117" y="16476"/>
                    </a:lnTo>
                    <a:lnTo>
                      <a:pt x="7893" y="7902"/>
                    </a:lnTo>
                    <a:lnTo>
                      <a:pt x="16463" y="2120"/>
                    </a:lnTo>
                    <a:lnTo>
                      <a:pt x="26962" y="0"/>
                    </a:lnTo>
                    <a:lnTo>
                      <a:pt x="37456" y="2120"/>
                    </a:lnTo>
                    <a:lnTo>
                      <a:pt x="46027" y="7902"/>
                    </a:lnTo>
                    <a:lnTo>
                      <a:pt x="51806" y="16476"/>
                    </a:lnTo>
                    <a:lnTo>
                      <a:pt x="53925" y="26973"/>
                    </a:lnTo>
                    <a:close/>
                  </a:path>
                </a:pathLst>
              </a:custGeom>
              <a:ln w="28575">
                <a:solidFill>
                  <a:schemeClr val="bg1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sp>
          <p:nvSpPr>
            <p:cNvPr id="33" name="object 69">
              <a:extLst>
                <a:ext uri="{FF2B5EF4-FFF2-40B4-BE49-F238E27FC236}">
                  <a16:creationId xmlns="" xmlns:a16="http://schemas.microsoft.com/office/drawing/2014/main" id="{D7827070-1AB4-AD22-6E2B-5F611CB7A38F}"/>
                </a:ext>
              </a:extLst>
            </p:cNvPr>
            <p:cNvSpPr/>
            <p:nvPr/>
          </p:nvSpPr>
          <p:spPr>
            <a:xfrm>
              <a:off x="7018099" y="1969841"/>
              <a:ext cx="1035536" cy="997125"/>
            </a:xfrm>
            <a:custGeom>
              <a:avLst/>
              <a:gdLst/>
              <a:ahLst/>
              <a:cxnLst/>
              <a:rect l="l" t="t" r="r" b="b"/>
              <a:pathLst>
                <a:path w="701675" h="701675">
                  <a:moveTo>
                    <a:pt x="584893" y="701549"/>
                  </a:moveTo>
                  <a:lnTo>
                    <a:pt x="125650" y="701549"/>
                  </a:lnTo>
                  <a:lnTo>
                    <a:pt x="76862" y="691634"/>
                  </a:lnTo>
                  <a:lnTo>
                    <a:pt x="36909" y="664639"/>
                  </a:lnTo>
                  <a:lnTo>
                    <a:pt x="9914" y="624686"/>
                  </a:lnTo>
                  <a:lnTo>
                    <a:pt x="0" y="575898"/>
                  </a:lnTo>
                  <a:lnTo>
                    <a:pt x="0" y="125650"/>
                  </a:lnTo>
                  <a:lnTo>
                    <a:pt x="9914" y="76858"/>
                  </a:lnTo>
                  <a:lnTo>
                    <a:pt x="36909" y="36905"/>
                  </a:lnTo>
                  <a:lnTo>
                    <a:pt x="76862" y="9913"/>
                  </a:lnTo>
                  <a:lnTo>
                    <a:pt x="125650" y="0"/>
                  </a:lnTo>
                  <a:lnTo>
                    <a:pt x="575898" y="0"/>
                  </a:lnTo>
                  <a:lnTo>
                    <a:pt x="624686" y="9913"/>
                  </a:lnTo>
                  <a:lnTo>
                    <a:pt x="664639" y="36905"/>
                  </a:lnTo>
                  <a:lnTo>
                    <a:pt x="691634" y="76858"/>
                  </a:lnTo>
                  <a:lnTo>
                    <a:pt x="701549" y="125650"/>
                  </a:lnTo>
                  <a:lnTo>
                    <a:pt x="701549" y="584882"/>
                  </a:lnTo>
                  <a:lnTo>
                    <a:pt x="692381" y="630296"/>
                  </a:lnTo>
                  <a:lnTo>
                    <a:pt x="667381" y="667380"/>
                  </a:lnTo>
                  <a:lnTo>
                    <a:pt x="630300" y="692381"/>
                  </a:lnTo>
                  <a:lnTo>
                    <a:pt x="584893" y="701549"/>
                  </a:lnTo>
                  <a:close/>
                </a:path>
              </a:pathLst>
            </a:custGeom>
            <a:ln w="28575">
              <a:solidFill>
                <a:schemeClr val="bg1"/>
              </a:solidFill>
            </a:ln>
          </p:spPr>
          <p:txBody>
            <a:bodyPr wrap="square" lIns="0" tIns="0" rIns="0" bIns="0" rtlCol="0"/>
            <a:lstStyle/>
            <a:p>
              <a:pPr defTabSz="554492"/>
              <a:endParaRPr sz="1092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endParaRPr>
            </a:p>
          </p:txBody>
        </p:sp>
      </p:grpSp>
      <p:sp>
        <p:nvSpPr>
          <p:cNvPr id="36" name="object 6">
            <a:extLst>
              <a:ext uri="{FF2B5EF4-FFF2-40B4-BE49-F238E27FC236}">
                <a16:creationId xmlns="" xmlns:a16="http://schemas.microsoft.com/office/drawing/2014/main" id="{6689B0C3-7AFA-AD98-2D52-4E9F271B92E4}"/>
              </a:ext>
            </a:extLst>
          </p:cNvPr>
          <p:cNvSpPr txBox="1">
            <a:spLocks/>
          </p:cNvSpPr>
          <p:nvPr/>
        </p:nvSpPr>
        <p:spPr>
          <a:xfrm>
            <a:off x="841077" y="2448731"/>
            <a:ext cx="271875" cy="807216"/>
          </a:xfrm>
          <a:prstGeom prst="rect">
            <a:avLst/>
          </a:prstGeom>
        </p:spPr>
        <p:txBody>
          <a:bodyPr vert="horz" wrap="square" lIns="0" tIns="6929" rIns="0" bIns="0" rtlCol="0">
            <a:spAutoFit/>
          </a:bodyPr>
          <a:lstStyle>
            <a:lvl1pPr>
              <a:defRPr sz="5200" b="1" i="0">
                <a:solidFill>
                  <a:schemeClr val="bg1"/>
                </a:solidFill>
                <a:latin typeface="Tahoma"/>
                <a:ea typeface="+mj-ea"/>
                <a:cs typeface="Tahoma"/>
              </a:defRPr>
            </a:lvl1pPr>
          </a:lstStyle>
          <a:p>
            <a:pPr marL="7701" marR="0" lvl="0" indent="0" defTabSz="914400" eaLnBrk="1" fontAlgn="auto" latinLnBrk="0" hangingPunct="1">
              <a:lnSpc>
                <a:spcPct val="100000"/>
              </a:lnSpc>
              <a:spcBef>
                <a:spcPts val="5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200" b="1" i="0" u="none" strike="noStrike" kern="0" cap="none" spc="-1264" normalizeH="0" baseline="0" noProof="0" dirty="0">
                <a:ln>
                  <a:noFill/>
                </a:ln>
                <a:solidFill>
                  <a:srgbClr val="00B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ahoma"/>
                <a:ea typeface="+mj-ea"/>
                <a:cs typeface="Tahoma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2558788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55000" b="-5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 txBox="1">
            <a:spLocks/>
          </p:cNvSpPr>
          <p:nvPr/>
        </p:nvSpPr>
        <p:spPr>
          <a:xfrm>
            <a:off x="871696" y="2958871"/>
            <a:ext cx="10390909" cy="73481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  <a:t>ПЕРСПЕКТИВНЫЕ</a:t>
            </a:r>
            <a:r>
              <a:rPr kumimoji="0" lang="ru-RU" sz="32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  <a:t> НАПРАВЛЕНИЯ ТУРИЗМА</a:t>
            </a:r>
            <a:endParaRPr kumimoji="0" lang="ru-RU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84" name="Прямоугольник 183"/>
          <p:cNvSpPr/>
          <p:nvPr/>
        </p:nvSpPr>
        <p:spPr>
          <a:xfrm>
            <a:off x="745867" y="2494962"/>
            <a:ext cx="10642569" cy="1662628"/>
          </a:xfrm>
          <a:prstGeom prst="rect">
            <a:avLst/>
          </a:prstGeom>
          <a:noFill/>
          <a:ln w="114300" cap="flat" cmpd="sng" algn="ctr">
            <a:solidFill>
              <a:srgbClr val="06ABDB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4745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55000" b="-5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1" name="Picture 7" descr="C:\Users\Роман\Desktop\АГЕНТСТВО\01.04\Малое море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12192000" cy="68537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Прямоугольник 33">
            <a:extLst>
              <a:ext uri="{FF2B5EF4-FFF2-40B4-BE49-F238E27FC236}">
                <a16:creationId xmlns="" xmlns:a16="http://schemas.microsoft.com/office/drawing/2014/main" id="{55AA9970-5533-6B0E-896B-ABC380821127}"/>
              </a:ext>
            </a:extLst>
          </p:cNvPr>
          <p:cNvSpPr/>
          <p:nvPr/>
        </p:nvSpPr>
        <p:spPr>
          <a:xfrm>
            <a:off x="0" y="7937"/>
            <a:ext cx="12191999" cy="6858000"/>
          </a:xfrm>
          <a:prstGeom prst="rect">
            <a:avLst/>
          </a:prstGeom>
          <a:gradFill>
            <a:gsLst>
              <a:gs pos="0">
                <a:schemeClr val="tx1">
                  <a:alpha val="50000"/>
                </a:schemeClr>
              </a:gs>
              <a:gs pos="100000">
                <a:schemeClr val="tx1">
                  <a:lumMod val="100000"/>
                  <a:alpha val="60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0"/>
            <a:endParaRPr lang="ru-RU" noProof="1"/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1488649" y="413844"/>
            <a:ext cx="9245882" cy="73481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  <a:t>ЭКОЛОГИЧЕСКИЙ ТУРИЗМ</a:t>
            </a:r>
          </a:p>
        </p:txBody>
      </p:sp>
      <p:grpSp>
        <p:nvGrpSpPr>
          <p:cNvPr id="151" name="Группа 150"/>
          <p:cNvGrpSpPr/>
          <p:nvPr/>
        </p:nvGrpSpPr>
        <p:grpSpPr>
          <a:xfrm>
            <a:off x="307975" y="265468"/>
            <a:ext cx="1035536" cy="997125"/>
            <a:chOff x="12502416" y="10432292"/>
            <a:chExt cx="701675" cy="701675"/>
          </a:xfrm>
        </p:grpSpPr>
        <p:grpSp>
          <p:nvGrpSpPr>
            <p:cNvPr id="152" name="object 54"/>
            <p:cNvGrpSpPr/>
            <p:nvPr/>
          </p:nvGrpSpPr>
          <p:grpSpPr>
            <a:xfrm>
              <a:off x="12657057" y="10560716"/>
              <a:ext cx="363855" cy="455295"/>
              <a:chOff x="1124514" y="7623941"/>
              <a:chExt cx="363855" cy="455295"/>
            </a:xfrm>
          </p:grpSpPr>
          <p:pic>
            <p:nvPicPr>
              <p:cNvPr id="154" name="object 55"/>
              <p:cNvPicPr/>
              <p:nvPr/>
            </p:nvPicPr>
            <p:blipFill>
              <a:blip r:embed="rId4" cstate="print">
                <a:biLevel thresh="25000"/>
              </a:blip>
              <a:stretch>
                <a:fillRect/>
              </a:stretch>
            </p:blipFill>
            <p:spPr>
              <a:xfrm>
                <a:off x="1333941" y="7623941"/>
                <a:ext cx="86238" cy="86227"/>
              </a:xfrm>
              <a:prstGeom prst="rect">
                <a:avLst/>
              </a:prstGeom>
              <a:ln w="28575">
                <a:noFill/>
              </a:ln>
            </p:spPr>
          </p:pic>
          <p:sp>
            <p:nvSpPr>
              <p:cNvPr id="155" name="object 56"/>
              <p:cNvSpPr/>
              <p:nvPr/>
            </p:nvSpPr>
            <p:spPr>
              <a:xfrm>
                <a:off x="1151616" y="7629862"/>
                <a:ext cx="172085" cy="254635"/>
              </a:xfrm>
              <a:custGeom>
                <a:avLst/>
                <a:gdLst/>
                <a:ahLst/>
                <a:cxnLst/>
                <a:rect l="l" t="t" r="r" b="b"/>
                <a:pathLst>
                  <a:path w="172084" h="254634">
                    <a:moveTo>
                      <a:pt x="171561" y="63702"/>
                    </a:moveTo>
                    <a:lnTo>
                      <a:pt x="171561" y="69482"/>
                    </a:lnTo>
                    <a:lnTo>
                      <a:pt x="170755" y="75356"/>
                    </a:lnTo>
                    <a:lnTo>
                      <a:pt x="169090" y="81136"/>
                    </a:lnTo>
                    <a:lnTo>
                      <a:pt x="168818" y="82266"/>
                    </a:lnTo>
                    <a:lnTo>
                      <a:pt x="168431" y="83408"/>
                    </a:lnTo>
                    <a:lnTo>
                      <a:pt x="168054" y="84486"/>
                    </a:lnTo>
                    <a:lnTo>
                      <a:pt x="123919" y="211163"/>
                    </a:lnTo>
                    <a:lnTo>
                      <a:pt x="123730" y="211728"/>
                    </a:lnTo>
                    <a:lnTo>
                      <a:pt x="122128" y="216315"/>
                    </a:lnTo>
                    <a:lnTo>
                      <a:pt x="120045" y="220629"/>
                    </a:lnTo>
                    <a:lnTo>
                      <a:pt x="117532" y="224608"/>
                    </a:lnTo>
                    <a:lnTo>
                      <a:pt x="117197" y="225173"/>
                    </a:lnTo>
                    <a:lnTo>
                      <a:pt x="84128" y="251007"/>
                    </a:lnTo>
                    <a:lnTo>
                      <a:pt x="63744" y="254465"/>
                    </a:lnTo>
                    <a:lnTo>
                      <a:pt x="42675" y="250931"/>
                    </a:lnTo>
                    <a:lnTo>
                      <a:pt x="5106" y="215769"/>
                    </a:lnTo>
                    <a:lnTo>
                      <a:pt x="0" y="193408"/>
                    </a:lnTo>
                    <a:lnTo>
                      <a:pt x="3420" y="169960"/>
                    </a:lnTo>
                    <a:lnTo>
                      <a:pt x="3462" y="169824"/>
                    </a:lnTo>
                    <a:lnTo>
                      <a:pt x="43806" y="53995"/>
                    </a:lnTo>
                    <a:lnTo>
                      <a:pt x="47785" y="42582"/>
                    </a:lnTo>
                    <a:lnTo>
                      <a:pt x="60658" y="20876"/>
                    </a:lnTo>
                    <a:lnTo>
                      <a:pt x="80237" y="6257"/>
                    </a:lnTo>
                    <a:lnTo>
                      <a:pt x="103857" y="0"/>
                    </a:lnTo>
                    <a:lnTo>
                      <a:pt x="128851" y="3379"/>
                    </a:lnTo>
                    <a:lnTo>
                      <a:pt x="146590" y="12951"/>
                    </a:lnTo>
                    <a:lnTo>
                      <a:pt x="160042" y="27077"/>
                    </a:lnTo>
                    <a:lnTo>
                      <a:pt x="168576" y="44434"/>
                    </a:lnTo>
                    <a:lnTo>
                      <a:pt x="171561" y="63702"/>
                    </a:lnTo>
                    <a:close/>
                  </a:path>
                </a:pathLst>
              </a:custGeom>
              <a:ln w="28575">
                <a:solidFill>
                  <a:schemeClr val="bg1"/>
                </a:solidFill>
              </a:ln>
            </p:spPr>
            <p:txBody>
              <a:bodyPr wrap="square" lIns="0" tIns="0" rIns="0" bIns="0" rtlCol="0"/>
              <a:lstStyle/>
              <a:p>
                <a:pPr defTabSz="554492"/>
                <a:endParaRPr sz="1092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/>
                </a:endParaRPr>
              </a:p>
            </p:txBody>
          </p:sp>
          <p:pic>
            <p:nvPicPr>
              <p:cNvPr id="156" name="object 57"/>
              <p:cNvPicPr/>
              <p:nvPr/>
            </p:nvPicPr>
            <p:blipFill>
              <a:blip r:embed="rId5" cstate="print">
                <a:biLevel thresh="25000"/>
              </a:blip>
              <a:stretch>
                <a:fillRect/>
              </a:stretch>
            </p:blipFill>
            <p:spPr>
              <a:xfrm>
                <a:off x="1124514" y="7654264"/>
                <a:ext cx="83525" cy="150788"/>
              </a:xfrm>
              <a:prstGeom prst="rect">
                <a:avLst/>
              </a:prstGeom>
              <a:ln w="28575">
                <a:noFill/>
              </a:ln>
            </p:spPr>
          </p:pic>
          <p:sp>
            <p:nvSpPr>
              <p:cNvPr id="157" name="object 58"/>
              <p:cNvSpPr/>
              <p:nvPr/>
            </p:nvSpPr>
            <p:spPr>
              <a:xfrm>
                <a:off x="1381796" y="7723875"/>
                <a:ext cx="1905" cy="2540"/>
              </a:xfrm>
              <a:custGeom>
                <a:avLst/>
                <a:gdLst/>
                <a:ahLst/>
                <a:cxnLst/>
                <a:rect l="l" t="t" r="r" b="b"/>
                <a:pathLst>
                  <a:path w="1905" h="2540">
                    <a:moveTo>
                      <a:pt x="1612" y="2083"/>
                    </a:moveTo>
                    <a:lnTo>
                      <a:pt x="1047" y="1371"/>
                    </a:lnTo>
                    <a:lnTo>
                      <a:pt x="523" y="712"/>
                    </a:lnTo>
                    <a:lnTo>
                      <a:pt x="0" y="0"/>
                    </a:lnTo>
                  </a:path>
                </a:pathLst>
              </a:custGeom>
              <a:ln w="28575">
                <a:solidFill>
                  <a:schemeClr val="bg1"/>
                </a:solidFill>
              </a:ln>
            </p:spPr>
            <p:txBody>
              <a:bodyPr wrap="square" lIns="0" tIns="0" rIns="0" bIns="0" rtlCol="0"/>
              <a:lstStyle/>
              <a:p>
                <a:pPr defTabSz="554492"/>
                <a:endParaRPr sz="1092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/>
                </a:endParaRPr>
              </a:p>
            </p:txBody>
          </p:sp>
          <p:sp>
            <p:nvSpPr>
              <p:cNvPr id="158" name="object 59"/>
              <p:cNvSpPr/>
              <p:nvPr/>
            </p:nvSpPr>
            <p:spPr>
              <a:xfrm>
                <a:off x="1320711" y="7697125"/>
                <a:ext cx="30480" cy="13970"/>
              </a:xfrm>
              <a:custGeom>
                <a:avLst/>
                <a:gdLst/>
                <a:ahLst/>
                <a:cxnLst/>
                <a:rect l="l" t="t" r="r" b="b"/>
                <a:pathLst>
                  <a:path w="30480" h="13970">
                    <a:moveTo>
                      <a:pt x="0" y="13873"/>
                    </a:moveTo>
                    <a:lnTo>
                      <a:pt x="6015" y="7748"/>
                    </a:lnTo>
                    <a:lnTo>
                      <a:pt x="13237" y="3277"/>
                    </a:lnTo>
                    <a:lnTo>
                      <a:pt x="21312" y="636"/>
                    </a:lnTo>
                    <a:lnTo>
                      <a:pt x="29883" y="0"/>
                    </a:lnTo>
                  </a:path>
                </a:pathLst>
              </a:custGeom>
              <a:ln w="28575">
                <a:solidFill>
                  <a:schemeClr val="bg1"/>
                </a:solidFill>
              </a:ln>
            </p:spPr>
            <p:txBody>
              <a:bodyPr wrap="square" lIns="0" tIns="0" rIns="0" bIns="0" rtlCol="0"/>
              <a:lstStyle/>
              <a:p>
                <a:pPr defTabSz="554492"/>
                <a:endParaRPr sz="1092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/>
                </a:endParaRPr>
              </a:p>
            </p:txBody>
          </p:sp>
          <p:sp>
            <p:nvSpPr>
              <p:cNvPr id="159" name="object 60"/>
              <p:cNvSpPr/>
              <p:nvPr/>
            </p:nvSpPr>
            <p:spPr>
              <a:xfrm>
                <a:off x="1212453" y="7725959"/>
                <a:ext cx="270510" cy="347980"/>
              </a:xfrm>
              <a:custGeom>
                <a:avLst/>
                <a:gdLst/>
                <a:ahLst/>
                <a:cxnLst/>
                <a:rect l="l" t="t" r="r" b="b"/>
                <a:pathLst>
                  <a:path w="270509" h="347979">
                    <a:moveTo>
                      <a:pt x="170953" y="0"/>
                    </a:moveTo>
                    <a:lnTo>
                      <a:pt x="202492" y="35799"/>
                    </a:lnTo>
                    <a:lnTo>
                      <a:pt x="238910" y="64284"/>
                    </a:lnTo>
                    <a:lnTo>
                      <a:pt x="259317" y="73673"/>
                    </a:lnTo>
                    <a:lnTo>
                      <a:pt x="266270" y="77987"/>
                    </a:lnTo>
                    <a:lnTo>
                      <a:pt x="270060" y="85609"/>
                    </a:lnTo>
                    <a:lnTo>
                      <a:pt x="268783" y="92625"/>
                    </a:lnTo>
                    <a:lnTo>
                      <a:pt x="265982" y="99080"/>
                    </a:lnTo>
                    <a:lnTo>
                      <a:pt x="260621" y="104071"/>
                    </a:lnTo>
                    <a:lnTo>
                      <a:pt x="253422" y="106889"/>
                    </a:lnTo>
                    <a:lnTo>
                      <a:pt x="245108" y="106823"/>
                    </a:lnTo>
                    <a:lnTo>
                      <a:pt x="207224" y="92625"/>
                    </a:lnTo>
                    <a:lnTo>
                      <a:pt x="174084" y="64207"/>
                    </a:lnTo>
                    <a:lnTo>
                      <a:pt x="158786" y="49014"/>
                    </a:lnTo>
                    <a:lnTo>
                      <a:pt x="126452" y="141870"/>
                    </a:lnTo>
                    <a:lnTo>
                      <a:pt x="148040" y="179616"/>
                    </a:lnTo>
                    <a:lnTo>
                      <a:pt x="162241" y="218098"/>
                    </a:lnTo>
                    <a:lnTo>
                      <a:pt x="162285" y="229980"/>
                    </a:lnTo>
                    <a:lnTo>
                      <a:pt x="159791" y="241694"/>
                    </a:lnTo>
                    <a:lnTo>
                      <a:pt x="138752" y="290455"/>
                    </a:lnTo>
                    <a:lnTo>
                      <a:pt x="119625" y="331749"/>
                    </a:lnTo>
                    <a:lnTo>
                      <a:pt x="99558" y="347535"/>
                    </a:lnTo>
                    <a:lnTo>
                      <a:pt x="91217" y="345947"/>
                    </a:lnTo>
                    <a:lnTo>
                      <a:pt x="84903" y="341242"/>
                    </a:lnTo>
                    <a:lnTo>
                      <a:pt x="80868" y="334300"/>
                    </a:lnTo>
                    <a:lnTo>
                      <a:pt x="79639" y="326079"/>
                    </a:lnTo>
                    <a:lnTo>
                      <a:pt x="81741" y="317540"/>
                    </a:lnTo>
                    <a:lnTo>
                      <a:pt x="100116" y="275434"/>
                    </a:lnTo>
                    <a:lnTo>
                      <a:pt x="108593" y="259494"/>
                    </a:lnTo>
                    <a:lnTo>
                      <a:pt x="112361" y="250488"/>
                    </a:lnTo>
                    <a:lnTo>
                      <a:pt x="115025" y="239493"/>
                    </a:lnTo>
                    <a:lnTo>
                      <a:pt x="114892" y="227563"/>
                    </a:lnTo>
                    <a:lnTo>
                      <a:pt x="114798" y="227144"/>
                    </a:lnTo>
                    <a:lnTo>
                      <a:pt x="114746" y="226862"/>
                    </a:lnTo>
                    <a:lnTo>
                      <a:pt x="93584" y="182580"/>
                    </a:lnTo>
                    <a:lnTo>
                      <a:pt x="90056" y="198879"/>
                    </a:lnTo>
                    <a:lnTo>
                      <a:pt x="86528" y="215134"/>
                    </a:lnTo>
                    <a:lnTo>
                      <a:pt x="83567" y="228727"/>
                    </a:lnTo>
                    <a:lnTo>
                      <a:pt x="81741" y="237039"/>
                    </a:lnTo>
                    <a:lnTo>
                      <a:pt x="81699" y="237280"/>
                    </a:lnTo>
                    <a:lnTo>
                      <a:pt x="81553" y="237793"/>
                    </a:lnTo>
                    <a:lnTo>
                      <a:pt x="81406" y="238505"/>
                    </a:lnTo>
                    <a:lnTo>
                      <a:pt x="80799" y="240924"/>
                    </a:lnTo>
                    <a:lnTo>
                      <a:pt x="62790" y="280461"/>
                    </a:lnTo>
                    <a:lnTo>
                      <a:pt x="39125" y="327005"/>
                    </a:lnTo>
                    <a:lnTo>
                      <a:pt x="22507" y="341322"/>
                    </a:lnTo>
                    <a:lnTo>
                      <a:pt x="15450" y="341214"/>
                    </a:lnTo>
                    <a:lnTo>
                      <a:pt x="7957" y="337553"/>
                    </a:lnTo>
                    <a:lnTo>
                      <a:pt x="2522" y="330898"/>
                    </a:lnTo>
                    <a:lnTo>
                      <a:pt x="0" y="322299"/>
                    </a:lnTo>
                    <a:lnTo>
                      <a:pt x="1241" y="312807"/>
                    </a:lnTo>
                    <a:lnTo>
                      <a:pt x="16090" y="275252"/>
                    </a:lnTo>
                    <a:lnTo>
                      <a:pt x="36099" y="233814"/>
                    </a:lnTo>
                    <a:lnTo>
                      <a:pt x="36853" y="233626"/>
                    </a:lnTo>
                    <a:lnTo>
                      <a:pt x="39125" y="227563"/>
                    </a:lnTo>
                    <a:lnTo>
                      <a:pt x="42394" y="213022"/>
                    </a:lnTo>
                    <a:lnTo>
                      <a:pt x="45013" y="192448"/>
                    </a:lnTo>
                    <a:lnTo>
                      <a:pt x="47057" y="171676"/>
                    </a:lnTo>
                    <a:lnTo>
                      <a:pt x="48601" y="156539"/>
                    </a:lnTo>
                    <a:lnTo>
                      <a:pt x="49292" y="151032"/>
                    </a:lnTo>
                    <a:lnTo>
                      <a:pt x="50590" y="144487"/>
                    </a:lnTo>
                    <a:lnTo>
                      <a:pt x="53051" y="137116"/>
                    </a:lnTo>
                  </a:path>
                </a:pathLst>
              </a:custGeom>
              <a:ln w="28575">
                <a:solidFill>
                  <a:schemeClr val="bg1"/>
                </a:solidFill>
              </a:ln>
            </p:spPr>
            <p:txBody>
              <a:bodyPr wrap="square" lIns="0" tIns="0" rIns="0" bIns="0" rtlCol="0"/>
              <a:lstStyle/>
              <a:p>
                <a:pPr defTabSz="554492"/>
                <a:endParaRPr sz="1092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/>
                </a:endParaRPr>
              </a:p>
            </p:txBody>
          </p:sp>
          <p:sp>
            <p:nvSpPr>
              <p:cNvPr id="160" name="object 61"/>
              <p:cNvSpPr/>
              <p:nvPr/>
            </p:nvSpPr>
            <p:spPr>
              <a:xfrm>
                <a:off x="1350600" y="7697123"/>
                <a:ext cx="4445" cy="635"/>
              </a:xfrm>
              <a:custGeom>
                <a:avLst/>
                <a:gdLst/>
                <a:ahLst/>
                <a:cxnLst/>
                <a:rect l="l" t="t" r="r" b="b"/>
                <a:pathLst>
                  <a:path w="4444" h="634">
                    <a:moveTo>
                      <a:pt x="0" y="0"/>
                    </a:moveTo>
                    <a:lnTo>
                      <a:pt x="1319" y="62"/>
                    </a:lnTo>
                    <a:lnTo>
                      <a:pt x="2649" y="209"/>
                    </a:lnTo>
                    <a:lnTo>
                      <a:pt x="3968" y="418"/>
                    </a:lnTo>
                  </a:path>
                </a:pathLst>
              </a:custGeom>
              <a:ln w="28575">
                <a:solidFill>
                  <a:schemeClr val="bg1"/>
                </a:solidFill>
              </a:ln>
            </p:spPr>
            <p:txBody>
              <a:bodyPr wrap="square" lIns="0" tIns="0" rIns="0" bIns="0" rtlCol="0"/>
              <a:lstStyle/>
              <a:p>
                <a:pPr defTabSz="554492"/>
                <a:endParaRPr sz="1092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/>
                </a:endParaRPr>
              </a:p>
            </p:txBody>
          </p:sp>
          <p:sp>
            <p:nvSpPr>
              <p:cNvPr id="161" name="object 62"/>
              <p:cNvSpPr/>
              <p:nvPr/>
            </p:nvSpPr>
            <p:spPr>
              <a:xfrm>
                <a:off x="1194759" y="7683625"/>
                <a:ext cx="118745" cy="43180"/>
              </a:xfrm>
              <a:custGeom>
                <a:avLst/>
                <a:gdLst/>
                <a:ahLst/>
                <a:cxnLst/>
                <a:rect l="l" t="t" r="r" b="b"/>
                <a:pathLst>
                  <a:path w="118744" h="43179">
                    <a:moveTo>
                      <a:pt x="0" y="0"/>
                    </a:moveTo>
                    <a:lnTo>
                      <a:pt x="118383" y="42616"/>
                    </a:lnTo>
                  </a:path>
                </a:pathLst>
              </a:custGeom>
              <a:ln w="28575">
                <a:solidFill>
                  <a:schemeClr val="bg1"/>
                </a:solidFill>
              </a:ln>
            </p:spPr>
            <p:txBody>
              <a:bodyPr wrap="square" lIns="0" tIns="0" rIns="0" bIns="0" rtlCol="0"/>
              <a:lstStyle/>
              <a:p>
                <a:pPr defTabSz="554492"/>
                <a:endParaRPr sz="1092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/>
                </a:endParaRPr>
              </a:p>
            </p:txBody>
          </p:sp>
          <p:pic>
            <p:nvPicPr>
              <p:cNvPr id="162" name="object 63"/>
              <p:cNvPicPr/>
              <p:nvPr/>
            </p:nvPicPr>
            <p:blipFill>
              <a:blip r:embed="rId6" cstate="print">
                <a:biLevel thresh="25000"/>
              </a:blip>
              <a:stretch>
                <a:fillRect/>
              </a:stretch>
            </p:blipFill>
            <p:spPr>
              <a:xfrm>
                <a:off x="1156378" y="7763092"/>
                <a:ext cx="145422" cy="122281"/>
              </a:xfrm>
              <a:prstGeom prst="rect">
                <a:avLst/>
              </a:prstGeom>
              <a:ln w="28575">
                <a:noFill/>
              </a:ln>
            </p:spPr>
          </p:pic>
          <p:sp>
            <p:nvSpPr>
              <p:cNvPr id="163" name="object 64"/>
              <p:cNvSpPr/>
              <p:nvPr/>
            </p:nvSpPr>
            <p:spPr>
              <a:xfrm>
                <a:off x="1422046" y="7835146"/>
                <a:ext cx="43180" cy="236854"/>
              </a:xfrm>
              <a:custGeom>
                <a:avLst/>
                <a:gdLst/>
                <a:ahLst/>
                <a:cxnLst/>
                <a:rect l="l" t="t" r="r" b="b"/>
                <a:pathLst>
                  <a:path w="43180" h="236854">
                    <a:moveTo>
                      <a:pt x="42616" y="0"/>
                    </a:moveTo>
                    <a:lnTo>
                      <a:pt x="0" y="236757"/>
                    </a:lnTo>
                  </a:path>
                </a:pathLst>
              </a:custGeom>
              <a:ln w="28575">
                <a:solidFill>
                  <a:schemeClr val="bg1"/>
                </a:solidFill>
              </a:ln>
            </p:spPr>
            <p:txBody>
              <a:bodyPr wrap="square" lIns="0" tIns="0" rIns="0" bIns="0" rtlCol="0"/>
              <a:lstStyle/>
              <a:p>
                <a:pPr defTabSz="554492"/>
                <a:endParaRPr sz="1092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/>
                </a:endParaRPr>
              </a:p>
            </p:txBody>
          </p:sp>
        </p:grpSp>
        <p:sp>
          <p:nvSpPr>
            <p:cNvPr id="153" name="object 69"/>
            <p:cNvSpPr/>
            <p:nvPr/>
          </p:nvSpPr>
          <p:spPr>
            <a:xfrm>
              <a:off x="12502416" y="10432292"/>
              <a:ext cx="701675" cy="701675"/>
            </a:xfrm>
            <a:custGeom>
              <a:avLst/>
              <a:gdLst/>
              <a:ahLst/>
              <a:cxnLst/>
              <a:rect l="l" t="t" r="r" b="b"/>
              <a:pathLst>
                <a:path w="701675" h="701675">
                  <a:moveTo>
                    <a:pt x="584893" y="701549"/>
                  </a:moveTo>
                  <a:lnTo>
                    <a:pt x="125650" y="701549"/>
                  </a:lnTo>
                  <a:lnTo>
                    <a:pt x="76862" y="691634"/>
                  </a:lnTo>
                  <a:lnTo>
                    <a:pt x="36909" y="664639"/>
                  </a:lnTo>
                  <a:lnTo>
                    <a:pt x="9914" y="624686"/>
                  </a:lnTo>
                  <a:lnTo>
                    <a:pt x="0" y="575898"/>
                  </a:lnTo>
                  <a:lnTo>
                    <a:pt x="0" y="125650"/>
                  </a:lnTo>
                  <a:lnTo>
                    <a:pt x="9914" y="76858"/>
                  </a:lnTo>
                  <a:lnTo>
                    <a:pt x="36909" y="36905"/>
                  </a:lnTo>
                  <a:lnTo>
                    <a:pt x="76862" y="9913"/>
                  </a:lnTo>
                  <a:lnTo>
                    <a:pt x="125650" y="0"/>
                  </a:lnTo>
                  <a:lnTo>
                    <a:pt x="575898" y="0"/>
                  </a:lnTo>
                  <a:lnTo>
                    <a:pt x="624686" y="9913"/>
                  </a:lnTo>
                  <a:lnTo>
                    <a:pt x="664639" y="36905"/>
                  </a:lnTo>
                  <a:lnTo>
                    <a:pt x="691634" y="76858"/>
                  </a:lnTo>
                  <a:lnTo>
                    <a:pt x="701549" y="125650"/>
                  </a:lnTo>
                  <a:lnTo>
                    <a:pt x="701549" y="584882"/>
                  </a:lnTo>
                  <a:lnTo>
                    <a:pt x="692381" y="630296"/>
                  </a:lnTo>
                  <a:lnTo>
                    <a:pt x="667381" y="667380"/>
                  </a:lnTo>
                  <a:lnTo>
                    <a:pt x="630300" y="692381"/>
                  </a:lnTo>
                  <a:lnTo>
                    <a:pt x="584893" y="701549"/>
                  </a:lnTo>
                  <a:close/>
                </a:path>
              </a:pathLst>
            </a:custGeom>
            <a:ln w="28575">
              <a:solidFill>
                <a:schemeClr val="bg1"/>
              </a:solidFill>
            </a:ln>
          </p:spPr>
          <p:txBody>
            <a:bodyPr wrap="square" lIns="0" tIns="0" rIns="0" bIns="0" rtlCol="0"/>
            <a:lstStyle/>
            <a:p>
              <a:pPr defTabSz="554492"/>
              <a:endParaRPr sz="1092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endParaRPr>
            </a:p>
          </p:txBody>
        </p:sp>
      </p:grpSp>
      <p:sp>
        <p:nvSpPr>
          <p:cNvPr id="184" name="Прямоугольник 183"/>
          <p:cNvSpPr/>
          <p:nvPr/>
        </p:nvSpPr>
        <p:spPr>
          <a:xfrm>
            <a:off x="307975" y="1676437"/>
            <a:ext cx="11398250" cy="4767719"/>
          </a:xfrm>
          <a:prstGeom prst="rect">
            <a:avLst/>
          </a:prstGeom>
          <a:noFill/>
          <a:ln w="114300" cap="flat" cmpd="sng" algn="ctr">
            <a:solidFill>
              <a:srgbClr val="06ABDB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1" name="object 3"/>
          <p:cNvSpPr txBox="1"/>
          <p:nvPr/>
        </p:nvSpPr>
        <p:spPr>
          <a:xfrm>
            <a:off x="1213401" y="2842700"/>
            <a:ext cx="5170472" cy="570638"/>
          </a:xfrm>
          <a:prstGeom prst="rect">
            <a:avLst/>
          </a:prstGeom>
        </p:spPr>
        <p:txBody>
          <a:bodyPr vert="horz" wrap="square" lIns="0" tIns="3080" rIns="0" bIns="0" rtlCol="0">
            <a:spAutoFit/>
          </a:bodyPr>
          <a:lstStyle/>
          <a:p>
            <a:pPr marL="7701" marR="3080" defTabSz="1217490">
              <a:lnSpc>
                <a:spcPct val="103099"/>
              </a:lnSpc>
              <a:spcBef>
                <a:spcPts val="24"/>
              </a:spcBef>
            </a:pPr>
            <a:r>
              <a:rPr lang="ru-RU" sz="1867" b="1" spc="-9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/>
                <a:cs typeface="Verdana"/>
              </a:rPr>
              <a:t>УСТАНОВЛЕНИЕ ГРАНИЦ НАСЕЛЕННЫХ ПУНКТОВ В ЦЭЗ БПТ</a:t>
            </a:r>
            <a:endParaRPr lang="ru-RU" sz="1500" i="1" spc="-9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/>
              <a:cs typeface="Verdana"/>
            </a:endParaRPr>
          </a:p>
        </p:txBody>
      </p:sp>
      <p:sp>
        <p:nvSpPr>
          <p:cNvPr id="24" name="object 6"/>
          <p:cNvSpPr txBox="1">
            <a:spLocks/>
          </p:cNvSpPr>
          <p:nvPr/>
        </p:nvSpPr>
        <p:spPr>
          <a:xfrm>
            <a:off x="594655" y="2696374"/>
            <a:ext cx="271875" cy="807216"/>
          </a:xfrm>
          <a:prstGeom prst="rect">
            <a:avLst/>
          </a:prstGeom>
        </p:spPr>
        <p:txBody>
          <a:bodyPr vert="horz" wrap="square" lIns="0" tIns="6929" rIns="0" bIns="0" rtlCol="0">
            <a:spAutoFit/>
          </a:bodyPr>
          <a:lstStyle>
            <a:lvl1pPr>
              <a:defRPr sz="5200" b="1" i="0">
                <a:solidFill>
                  <a:schemeClr val="bg1"/>
                </a:solidFill>
                <a:latin typeface="Tahoma"/>
                <a:ea typeface="+mj-ea"/>
                <a:cs typeface="Tahoma"/>
              </a:defRPr>
            </a:lvl1pPr>
          </a:lstStyle>
          <a:p>
            <a:pPr marL="7701" marR="0" lvl="0" indent="0" defTabSz="914400" eaLnBrk="1" fontAlgn="auto" latinLnBrk="0" hangingPunct="1">
              <a:lnSpc>
                <a:spcPct val="100000"/>
              </a:lnSpc>
              <a:spcBef>
                <a:spcPts val="5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200" b="1" i="0" u="none" strike="noStrike" kern="0" cap="none" spc="-1264" normalizeH="0" baseline="0" noProof="0" dirty="0">
                <a:ln>
                  <a:noFill/>
                </a:ln>
                <a:solidFill>
                  <a:srgbClr val="00B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ahoma"/>
                <a:ea typeface="+mj-ea"/>
                <a:cs typeface="Tahoma"/>
              </a:rPr>
              <a:t>1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6207164" y="2804853"/>
            <a:ext cx="51704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b="1" kern="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SB Sans Display" panose="020B0503040504020204" pitchFamily="34" charset="0"/>
              </a:rPr>
              <a:t>ДАЁТ ПОНИМАНИЕ И ВОЗМОЖНОСТИ ПО РАЗВИТИЮ ИНФРАСТРУКТУРЫ</a:t>
            </a:r>
            <a:endParaRPr lang="ru-RU" kern="0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28" name="object 8"/>
          <p:cNvSpPr txBox="1"/>
          <p:nvPr/>
        </p:nvSpPr>
        <p:spPr>
          <a:xfrm>
            <a:off x="583220" y="4118192"/>
            <a:ext cx="401651" cy="807216"/>
          </a:xfrm>
          <a:prstGeom prst="rect">
            <a:avLst/>
          </a:prstGeom>
        </p:spPr>
        <p:txBody>
          <a:bodyPr vert="horz" wrap="square" lIns="0" tIns="6929" rIns="0" bIns="0" rtlCol="0">
            <a:spAutoFit/>
          </a:bodyPr>
          <a:lstStyle/>
          <a:p>
            <a:pPr marL="7701" defTabSz="1217490">
              <a:spcBef>
                <a:spcPts val="55"/>
              </a:spcBef>
            </a:pPr>
            <a:r>
              <a:rPr sz="5200" b="1" spc="-245" dirty="0">
                <a:solidFill>
                  <a:srgbClr val="00B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/>
                <a:cs typeface="Tahoma"/>
              </a:rPr>
              <a:t>2</a:t>
            </a:r>
            <a:endParaRPr sz="52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/>
              <a:cs typeface="Tahoma"/>
            </a:endParaRPr>
          </a:p>
        </p:txBody>
      </p:sp>
      <p:sp>
        <p:nvSpPr>
          <p:cNvPr id="29" name="object 3"/>
          <p:cNvSpPr txBox="1"/>
          <p:nvPr/>
        </p:nvSpPr>
        <p:spPr>
          <a:xfrm>
            <a:off x="1213400" y="4384438"/>
            <a:ext cx="5284773" cy="274723"/>
          </a:xfrm>
          <a:prstGeom prst="rect">
            <a:avLst/>
          </a:prstGeom>
        </p:spPr>
        <p:txBody>
          <a:bodyPr vert="horz" wrap="square" lIns="0" tIns="3080" rIns="0" bIns="0" rtlCol="0">
            <a:spAutoFit/>
          </a:bodyPr>
          <a:lstStyle/>
          <a:p>
            <a:pPr marL="7701" marR="3080" defTabSz="1217490">
              <a:lnSpc>
                <a:spcPct val="103099"/>
              </a:lnSpc>
              <a:spcBef>
                <a:spcPts val="24"/>
              </a:spcBef>
            </a:pPr>
            <a:r>
              <a:rPr lang="ru-RU" sz="1867" b="1" spc="-9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/>
                <a:cs typeface="Verdana"/>
              </a:rPr>
              <a:t>ЗОНИРОВАНИЕ ТЕРРИТОРИЙ </a:t>
            </a:r>
            <a:endParaRPr lang="ru-RU" sz="1500" i="1" spc="-9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/>
              <a:cs typeface="Verdana"/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6207164" y="4315617"/>
            <a:ext cx="549906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b="1" kern="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SB Sans Display" panose="020B0503040504020204" pitchFamily="34" charset="0"/>
              </a:rPr>
              <a:t>ОПРЕДЕЛЕНИЕ</a:t>
            </a:r>
            <a:r>
              <a:rPr lang="en-US" b="1" kern="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SB Sans Display" panose="020B0503040504020204" pitchFamily="34" charset="0"/>
              </a:rPr>
              <a:t> </a:t>
            </a:r>
            <a:r>
              <a:rPr lang="ru-RU" b="1" kern="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SB Sans Display" panose="020B0503040504020204" pitchFamily="34" charset="0"/>
              </a:rPr>
              <a:t>ПОТЕНЦИАЛА РАЙОНОВ</a:t>
            </a:r>
            <a:endParaRPr lang="ru-RU" kern="0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1" name="object 10"/>
          <p:cNvSpPr txBox="1"/>
          <p:nvPr/>
        </p:nvSpPr>
        <p:spPr>
          <a:xfrm>
            <a:off x="594655" y="5333115"/>
            <a:ext cx="402805" cy="807216"/>
          </a:xfrm>
          <a:prstGeom prst="rect">
            <a:avLst/>
          </a:prstGeom>
        </p:spPr>
        <p:txBody>
          <a:bodyPr vert="horz" wrap="square" lIns="0" tIns="6929" rIns="0" bIns="0" rtlCol="0">
            <a:spAutoFit/>
          </a:bodyPr>
          <a:lstStyle/>
          <a:p>
            <a:pPr marL="7701" defTabSz="1217490">
              <a:spcBef>
                <a:spcPts val="55"/>
              </a:spcBef>
            </a:pPr>
            <a:r>
              <a:rPr sz="5200" b="1" spc="-233" dirty="0">
                <a:solidFill>
                  <a:srgbClr val="00B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/>
                <a:cs typeface="Tahoma"/>
              </a:rPr>
              <a:t>3</a:t>
            </a:r>
            <a:endParaRPr sz="52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/>
              <a:cs typeface="Tahoma"/>
            </a:endParaRPr>
          </a:p>
        </p:txBody>
      </p:sp>
      <p:sp>
        <p:nvSpPr>
          <p:cNvPr id="32" name="object 3"/>
          <p:cNvSpPr txBox="1"/>
          <p:nvPr/>
        </p:nvSpPr>
        <p:spPr>
          <a:xfrm>
            <a:off x="1235986" y="5604221"/>
            <a:ext cx="3316963" cy="274723"/>
          </a:xfrm>
          <a:prstGeom prst="rect">
            <a:avLst/>
          </a:prstGeom>
        </p:spPr>
        <p:txBody>
          <a:bodyPr vert="horz" wrap="square" lIns="0" tIns="3080" rIns="0" bIns="0" rtlCol="0">
            <a:spAutoFit/>
          </a:bodyPr>
          <a:lstStyle/>
          <a:p>
            <a:pPr marL="7701" marR="3080" defTabSz="1217490">
              <a:lnSpc>
                <a:spcPct val="103099"/>
              </a:lnSpc>
              <a:spcBef>
                <a:spcPts val="24"/>
              </a:spcBef>
            </a:pPr>
            <a:r>
              <a:rPr lang="ru-RU" sz="1867" b="1" spc="-9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/>
                <a:cs typeface="Verdana"/>
              </a:rPr>
              <a:t>РАЗВИТИЕ ЭКО-ТРОП</a:t>
            </a:r>
            <a:endParaRPr lang="ru-RU" sz="1500" i="1" spc="-9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/>
              <a:cs typeface="Verdana"/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6207164" y="5509612"/>
            <a:ext cx="549906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b="1" kern="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SB Sans Display" panose="020B0503040504020204" pitchFamily="34" charset="0"/>
              </a:rPr>
              <a:t>ОСОЗНАННЫЙ ТУРИЗМ И ТОЧКИ ПРИТЯЖЕНИЯ </a:t>
            </a:r>
            <a:endParaRPr lang="ru-RU" kern="0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2" name="AutoShape 4" descr="https://4.downloader.disk.yandex.ru/preview/cdbebbcb419096ba7c44e67bcc41aa832c08977a07d554dc26355c16418f6218/inf/NkrDqKWHre0g98xBWhnvRJZGfsmQzs9mFmfjEhE3_hD4dK9_RKhgeKGKriAwnZdIrqBZvnMp4mgUlxXzn30f4Q%3D%3D?uid=1308740476&amp;filename=%D0%9C%D0%B0%D0%BB%D0%BE%D0%B5%20%D0%BC%D0%BE%D1%80%D0%B5.png&amp;disposition=inline&amp;hash=&amp;limit=0&amp;content_type=image%2Fpng&amp;owner_uid=1308740476&amp;tknv=v2&amp;size=1920x912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AutoShape 6" descr="https://4.downloader.disk.yandex.ru/preview/cdbebbcb419096ba7c44e67bcc41aa832c08977a07d554dc26355c16418f6218/inf/NkrDqKWHre0g98xBWhnvRJZGfsmQzs9mFmfjEhE3_hD4dK9_RKhgeKGKriAwnZdIrqBZvnMp4mgUlxXzn30f4Q%3D%3D?uid=1308740476&amp;filename=%D0%9C%D0%B0%D0%BB%D0%BE%D0%B5%20%D0%BC%D0%BE%D1%80%D0%B5.png&amp;disposition=inline&amp;hash=&amp;limit=0&amp;content_type=image%2Fpng&amp;owner_uid=1308740476&amp;tknv=v2&amp;size=1920x912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5" name="object 3">
            <a:extLst>
              <a:ext uri="{FF2B5EF4-FFF2-40B4-BE49-F238E27FC236}">
                <a16:creationId xmlns="" xmlns:a16="http://schemas.microsoft.com/office/drawing/2014/main" id="{D990FE18-5CAA-E1BB-84B3-0312E3BB740E}"/>
              </a:ext>
            </a:extLst>
          </p:cNvPr>
          <p:cNvSpPr txBox="1"/>
          <p:nvPr/>
        </p:nvSpPr>
        <p:spPr>
          <a:xfrm>
            <a:off x="1564847" y="1155755"/>
            <a:ext cx="1549828" cy="274723"/>
          </a:xfrm>
          <a:prstGeom prst="rect">
            <a:avLst/>
          </a:prstGeom>
        </p:spPr>
        <p:txBody>
          <a:bodyPr vert="horz" wrap="square" lIns="0" tIns="3080" rIns="0" bIns="0" rtlCol="0">
            <a:spAutoFit/>
          </a:bodyPr>
          <a:lstStyle/>
          <a:p>
            <a:pPr marL="7701" marR="3080" defTabSz="1217490">
              <a:lnSpc>
                <a:spcPct val="103099"/>
              </a:lnSpc>
              <a:spcBef>
                <a:spcPts val="24"/>
              </a:spcBef>
            </a:pPr>
            <a:r>
              <a:rPr lang="ru-RU" sz="1867" b="1" spc="-9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/>
                <a:cs typeface="Verdana"/>
              </a:rPr>
              <a:t>Задачи</a:t>
            </a:r>
            <a:endParaRPr lang="ru-RU" sz="1500" spc="-9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/>
              <a:cs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2060705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2"/>
            <a:ext cx="12192000" cy="6857519"/>
          </a:xfrm>
          <a:prstGeom prst="rect">
            <a:avLst/>
          </a:prstGeom>
        </p:spPr>
      </p:pic>
      <p:pic>
        <p:nvPicPr>
          <p:cNvPr id="48" name="Picture 7" descr="C:\Users\Роман\Desktop\АГЕНТСТВО\01.04\Малое море.png">
            <a:extLst>
              <a:ext uri="{FF2B5EF4-FFF2-40B4-BE49-F238E27FC236}">
                <a16:creationId xmlns="" xmlns:a16="http://schemas.microsoft.com/office/drawing/2014/main" id="{7DAFA274-1917-E6AB-B292-11C55BA7A7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480" y="-6416"/>
            <a:ext cx="12192000" cy="68537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9" name="Прямоугольник 48">
            <a:extLst>
              <a:ext uri="{FF2B5EF4-FFF2-40B4-BE49-F238E27FC236}">
                <a16:creationId xmlns="" xmlns:a16="http://schemas.microsoft.com/office/drawing/2014/main" id="{B0AB80FF-6A97-3999-18E2-D046C99C7CF6}"/>
              </a:ext>
            </a:extLst>
          </p:cNvPr>
          <p:cNvSpPr/>
          <p:nvPr/>
        </p:nvSpPr>
        <p:spPr>
          <a:xfrm>
            <a:off x="-4960" y="-19505"/>
            <a:ext cx="12191999" cy="6858000"/>
          </a:xfrm>
          <a:prstGeom prst="rect">
            <a:avLst/>
          </a:prstGeom>
          <a:gradFill>
            <a:gsLst>
              <a:gs pos="0">
                <a:schemeClr val="tx1">
                  <a:alpha val="50000"/>
                </a:schemeClr>
              </a:gs>
              <a:gs pos="100000">
                <a:schemeClr val="tx1">
                  <a:lumMod val="100000"/>
                  <a:alpha val="60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0"/>
            <a:endParaRPr lang="ru-RU" noProof="1"/>
          </a:p>
        </p:txBody>
      </p:sp>
      <p:sp>
        <p:nvSpPr>
          <p:cNvPr id="16" name="object 4"/>
          <p:cNvSpPr txBox="1">
            <a:spLocks/>
          </p:cNvSpPr>
          <p:nvPr/>
        </p:nvSpPr>
        <p:spPr>
          <a:xfrm>
            <a:off x="76657" y="4721034"/>
            <a:ext cx="7109281" cy="491270"/>
          </a:xfrm>
          <a:prstGeom prst="rect">
            <a:avLst/>
          </a:prstGeom>
        </p:spPr>
        <p:txBody>
          <a:bodyPr vert="horz" wrap="square" lIns="0" tIns="4236" rIns="0" bIns="0" rtlCol="0">
            <a:spAutoFit/>
          </a:bodyPr>
          <a:lstStyle>
            <a:lvl1pPr>
              <a:defRPr sz="3900" b="1" i="0">
                <a:solidFill>
                  <a:schemeClr val="bg1"/>
                </a:solidFill>
                <a:latin typeface="Tahoma"/>
                <a:ea typeface="+mj-ea"/>
                <a:cs typeface="Tahoma"/>
              </a:defRPr>
            </a:lvl1pPr>
          </a:lstStyle>
          <a:p>
            <a:pPr marL="7701" marR="3080" defTabSz="1217583">
              <a:lnSpc>
                <a:spcPts val="4401"/>
              </a:lnSpc>
              <a:spcBef>
                <a:spcPts val="33"/>
              </a:spcBef>
            </a:pPr>
            <a:r>
              <a:rPr lang="ru-RU" sz="2400" kern="0" spc="-8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/>
                <a:cs typeface="Lucida Sans Unicode"/>
              </a:rPr>
              <a:t>«Территория экологического туризма»</a:t>
            </a:r>
          </a:p>
        </p:txBody>
      </p:sp>
      <p:pic>
        <p:nvPicPr>
          <p:cNvPr id="1026" name="Picture 2" descr="C:\Users\Роман\Desktop\АГЕНТСТВО\2802\unnamed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7750" y="1"/>
            <a:ext cx="514425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object 4"/>
          <p:cNvSpPr txBox="1">
            <a:spLocks/>
          </p:cNvSpPr>
          <p:nvPr/>
        </p:nvSpPr>
        <p:spPr>
          <a:xfrm>
            <a:off x="318820" y="2913577"/>
            <a:ext cx="6402954" cy="512558"/>
          </a:xfrm>
          <a:prstGeom prst="rect">
            <a:avLst/>
          </a:prstGeom>
        </p:spPr>
        <p:txBody>
          <a:bodyPr vert="horz" wrap="square" lIns="0" tIns="4236" rIns="0" bIns="0" rtlCol="0">
            <a:spAutoFit/>
          </a:bodyPr>
          <a:lstStyle>
            <a:lvl1pPr>
              <a:defRPr sz="3900" b="1" i="0">
                <a:solidFill>
                  <a:schemeClr val="bg1"/>
                </a:solidFill>
                <a:latin typeface="Tahoma"/>
                <a:ea typeface="+mj-ea"/>
                <a:cs typeface="Tahoma"/>
              </a:defRPr>
            </a:lvl1pPr>
          </a:lstStyle>
          <a:p>
            <a:pPr marL="7701" marR="3080" defTabSz="1217583">
              <a:lnSpc>
                <a:spcPts val="4401"/>
              </a:lnSpc>
              <a:spcBef>
                <a:spcPts val="33"/>
              </a:spcBef>
            </a:pPr>
            <a:r>
              <a:rPr lang="en-US" sz="3200" kern="0" spc="-8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/>
                <a:cs typeface="Lucida Sans Unicode"/>
              </a:rPr>
              <a:t>Russian Travel Awards</a:t>
            </a:r>
            <a:r>
              <a:rPr lang="ru-RU" sz="3200" kern="0" spc="-8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/>
                <a:cs typeface="Lucida Sans Unicode"/>
              </a:rPr>
              <a:t> 2022</a:t>
            </a:r>
          </a:p>
        </p:txBody>
      </p:sp>
      <p:sp>
        <p:nvSpPr>
          <p:cNvPr id="18" name="object 6"/>
          <p:cNvSpPr txBox="1">
            <a:spLocks noGrp="1"/>
          </p:cNvSpPr>
          <p:nvPr>
            <p:ph type="title"/>
          </p:nvPr>
        </p:nvSpPr>
        <p:spPr>
          <a:xfrm>
            <a:off x="695323" y="3847832"/>
            <a:ext cx="271875" cy="807216"/>
          </a:xfrm>
          <a:prstGeom prst="rect">
            <a:avLst/>
          </a:prstGeom>
        </p:spPr>
        <p:txBody>
          <a:bodyPr vert="horz" wrap="square" lIns="0" tIns="6929" rIns="0" bIns="0" rtlCol="0">
            <a:spAutoFit/>
          </a:bodyPr>
          <a:lstStyle/>
          <a:p>
            <a:pPr marL="7701" algn="l">
              <a:spcBef>
                <a:spcPts val="55"/>
              </a:spcBef>
            </a:pPr>
            <a:r>
              <a:rPr spc="-1264" dirty="0">
                <a:solidFill>
                  <a:srgbClr val="00B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1271387" y="4135863"/>
            <a:ext cx="2951193" cy="36394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7701" marR="3080" defTabSz="1217490">
              <a:lnSpc>
                <a:spcPct val="103099"/>
              </a:lnSpc>
              <a:spcBef>
                <a:spcPts val="24"/>
              </a:spcBef>
            </a:pPr>
            <a:r>
              <a:rPr lang="ru-RU" sz="1867" b="1" spc="-9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/>
                <a:cs typeface="Verdana"/>
              </a:rPr>
              <a:t>место в номинации:</a:t>
            </a:r>
            <a:endParaRPr lang="ru-RU" sz="1600" b="1" spc="-9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/>
              <a:cs typeface="Verdana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7047750" y="19505"/>
            <a:ext cx="5139289" cy="6793020"/>
          </a:xfrm>
          <a:prstGeom prst="rect">
            <a:avLst/>
          </a:prstGeom>
          <a:noFill/>
          <a:ln w="114300" cap="flat" cmpd="sng" algn="ctr">
            <a:solidFill>
              <a:srgbClr val="06ABDB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31" name="object 4">
            <a:extLst>
              <a:ext uri="{FF2B5EF4-FFF2-40B4-BE49-F238E27FC236}">
                <a16:creationId xmlns="" xmlns:a16="http://schemas.microsoft.com/office/drawing/2014/main" id="{35F52A45-6BB0-D966-4A72-40B08700AF54}"/>
              </a:ext>
            </a:extLst>
          </p:cNvPr>
          <p:cNvGrpSpPr/>
          <p:nvPr/>
        </p:nvGrpSpPr>
        <p:grpSpPr>
          <a:xfrm>
            <a:off x="1633659" y="674154"/>
            <a:ext cx="970645" cy="997124"/>
            <a:chOff x="949024" y="2137266"/>
            <a:chExt cx="701675" cy="701675"/>
          </a:xfrm>
        </p:grpSpPr>
        <p:sp>
          <p:nvSpPr>
            <p:cNvPr id="32" name="object 5">
              <a:extLst>
                <a:ext uri="{FF2B5EF4-FFF2-40B4-BE49-F238E27FC236}">
                  <a16:creationId xmlns="" xmlns:a16="http://schemas.microsoft.com/office/drawing/2014/main" id="{48D1AFAB-FFB4-82A1-EB01-DF5F4795CE7D}"/>
                </a:ext>
              </a:extLst>
            </p:cNvPr>
            <p:cNvSpPr/>
            <p:nvPr/>
          </p:nvSpPr>
          <p:spPr>
            <a:xfrm>
              <a:off x="1089570" y="2292445"/>
              <a:ext cx="453390" cy="337185"/>
            </a:xfrm>
            <a:custGeom>
              <a:avLst/>
              <a:gdLst/>
              <a:ahLst/>
              <a:cxnLst/>
              <a:rect l="l" t="t" r="r" b="b"/>
              <a:pathLst>
                <a:path w="453390" h="337185">
                  <a:moveTo>
                    <a:pt x="259625" y="336953"/>
                  </a:moveTo>
                  <a:lnTo>
                    <a:pt x="132571" y="93902"/>
                  </a:lnTo>
                  <a:lnTo>
                    <a:pt x="80271" y="189364"/>
                  </a:lnTo>
                  <a:lnTo>
                    <a:pt x="49028" y="246502"/>
                  </a:lnTo>
                  <a:lnTo>
                    <a:pt x="26414" y="288103"/>
                  </a:lnTo>
                  <a:lnTo>
                    <a:pt x="0" y="336953"/>
                  </a:lnTo>
                  <a:lnTo>
                    <a:pt x="452960" y="336953"/>
                  </a:lnTo>
                  <a:lnTo>
                    <a:pt x="276201" y="0"/>
                  </a:lnTo>
                  <a:lnTo>
                    <a:pt x="179533" y="182287"/>
                  </a:lnTo>
                </a:path>
              </a:pathLst>
            </a:custGeom>
            <a:ln w="28575">
              <a:solidFill>
                <a:schemeClr val="bg1"/>
              </a:solidFill>
            </a:ln>
          </p:spPr>
          <p:txBody>
            <a:bodyPr wrap="square" lIns="0" tIns="0" rIns="0" bIns="0" rtlCol="0"/>
            <a:lstStyle/>
            <a:p>
              <a:pPr defTabSz="554492"/>
              <a:endParaRPr sz="1092">
                <a:solidFill>
                  <a:schemeClr val="bg1"/>
                </a:solidFill>
                <a:latin typeface="Calibri"/>
              </a:endParaRPr>
            </a:p>
          </p:txBody>
        </p:sp>
        <p:pic>
          <p:nvPicPr>
            <p:cNvPr id="33" name="object 6">
              <a:extLst>
                <a:ext uri="{FF2B5EF4-FFF2-40B4-BE49-F238E27FC236}">
                  <a16:creationId xmlns="" xmlns:a16="http://schemas.microsoft.com/office/drawing/2014/main" id="{421656C7-1492-73E7-1301-BB8E0CFEE7E4}"/>
                </a:ext>
              </a:extLst>
            </p:cNvPr>
            <p:cNvPicPr/>
            <p:nvPr/>
          </p:nvPicPr>
          <p:blipFill>
            <a:blip r:embed="rId5" cstate="print">
              <a:biLevel thresh="25000"/>
            </a:blip>
            <a:stretch>
              <a:fillRect/>
            </a:stretch>
          </p:blipFill>
          <p:spPr>
            <a:xfrm>
              <a:off x="1158235" y="2409780"/>
              <a:ext cx="311174" cy="158227"/>
            </a:xfrm>
            <a:prstGeom prst="rect">
              <a:avLst/>
            </a:prstGeom>
            <a:ln w="28575">
              <a:noFill/>
            </a:ln>
          </p:spPr>
        </p:pic>
        <p:sp>
          <p:nvSpPr>
            <p:cNvPr id="34" name="object 7">
              <a:extLst>
                <a:ext uri="{FF2B5EF4-FFF2-40B4-BE49-F238E27FC236}">
                  <a16:creationId xmlns="" xmlns:a16="http://schemas.microsoft.com/office/drawing/2014/main" id="{08E9AA55-5078-D631-73B0-086C59979B5F}"/>
                </a:ext>
              </a:extLst>
            </p:cNvPr>
            <p:cNvSpPr/>
            <p:nvPr/>
          </p:nvSpPr>
          <p:spPr>
            <a:xfrm>
              <a:off x="949024" y="2137266"/>
              <a:ext cx="701675" cy="701675"/>
            </a:xfrm>
            <a:custGeom>
              <a:avLst/>
              <a:gdLst/>
              <a:ahLst/>
              <a:cxnLst/>
              <a:rect l="l" t="t" r="r" b="b"/>
              <a:pathLst>
                <a:path w="701675" h="701675">
                  <a:moveTo>
                    <a:pt x="571050" y="701549"/>
                  </a:moveTo>
                  <a:lnTo>
                    <a:pt x="125650" y="701549"/>
                  </a:lnTo>
                  <a:lnTo>
                    <a:pt x="76862" y="691636"/>
                  </a:lnTo>
                  <a:lnTo>
                    <a:pt x="36909" y="664643"/>
                  </a:lnTo>
                  <a:lnTo>
                    <a:pt x="9914" y="624690"/>
                  </a:lnTo>
                  <a:lnTo>
                    <a:pt x="0" y="575898"/>
                  </a:lnTo>
                  <a:lnTo>
                    <a:pt x="0" y="125650"/>
                  </a:lnTo>
                  <a:lnTo>
                    <a:pt x="9914" y="76862"/>
                  </a:lnTo>
                  <a:lnTo>
                    <a:pt x="36909" y="36909"/>
                  </a:lnTo>
                  <a:lnTo>
                    <a:pt x="76862" y="9914"/>
                  </a:lnTo>
                  <a:lnTo>
                    <a:pt x="125650" y="0"/>
                  </a:lnTo>
                  <a:lnTo>
                    <a:pt x="575898" y="0"/>
                  </a:lnTo>
                  <a:lnTo>
                    <a:pt x="624686" y="9914"/>
                  </a:lnTo>
                  <a:lnTo>
                    <a:pt x="664639" y="36909"/>
                  </a:lnTo>
                  <a:lnTo>
                    <a:pt x="691634" y="76862"/>
                  </a:lnTo>
                  <a:lnTo>
                    <a:pt x="701549" y="125650"/>
                  </a:lnTo>
                  <a:lnTo>
                    <a:pt x="701549" y="571050"/>
                  </a:lnTo>
                  <a:lnTo>
                    <a:pt x="691293" y="621846"/>
                  </a:lnTo>
                  <a:lnTo>
                    <a:pt x="663326" y="663326"/>
                  </a:lnTo>
                  <a:lnTo>
                    <a:pt x="621846" y="691293"/>
                  </a:lnTo>
                  <a:lnTo>
                    <a:pt x="571050" y="701549"/>
                  </a:lnTo>
                  <a:close/>
                </a:path>
              </a:pathLst>
            </a:custGeom>
            <a:ln w="28575">
              <a:solidFill>
                <a:schemeClr val="bg1"/>
              </a:solidFill>
            </a:ln>
          </p:spPr>
          <p:txBody>
            <a:bodyPr wrap="square" lIns="0" tIns="0" rIns="0" bIns="0" rtlCol="0"/>
            <a:lstStyle/>
            <a:p>
              <a:pPr defTabSz="554492"/>
              <a:endParaRPr sz="1092">
                <a:solidFill>
                  <a:schemeClr val="bg1"/>
                </a:solidFill>
                <a:latin typeface="Calibri"/>
              </a:endParaRPr>
            </a:p>
          </p:txBody>
        </p:sp>
      </p:grpSp>
      <p:grpSp>
        <p:nvGrpSpPr>
          <p:cNvPr id="35" name="Группа 34">
            <a:extLst>
              <a:ext uri="{FF2B5EF4-FFF2-40B4-BE49-F238E27FC236}">
                <a16:creationId xmlns="" xmlns:a16="http://schemas.microsoft.com/office/drawing/2014/main" id="{FBD1F7D8-2DA7-1515-60F5-DC8C6ACCD994}"/>
              </a:ext>
            </a:extLst>
          </p:cNvPr>
          <p:cNvGrpSpPr/>
          <p:nvPr/>
        </p:nvGrpSpPr>
        <p:grpSpPr>
          <a:xfrm>
            <a:off x="3520297" y="674154"/>
            <a:ext cx="1035536" cy="997125"/>
            <a:chOff x="12502416" y="10432292"/>
            <a:chExt cx="701675" cy="701675"/>
          </a:xfrm>
        </p:grpSpPr>
        <p:grpSp>
          <p:nvGrpSpPr>
            <p:cNvPr id="36" name="object 54">
              <a:extLst>
                <a:ext uri="{FF2B5EF4-FFF2-40B4-BE49-F238E27FC236}">
                  <a16:creationId xmlns="" xmlns:a16="http://schemas.microsoft.com/office/drawing/2014/main" id="{04174C7D-D2DB-F71E-C68A-63D5784A0A44}"/>
                </a:ext>
              </a:extLst>
            </p:cNvPr>
            <p:cNvGrpSpPr/>
            <p:nvPr/>
          </p:nvGrpSpPr>
          <p:grpSpPr>
            <a:xfrm>
              <a:off x="12657057" y="10560716"/>
              <a:ext cx="363855" cy="455295"/>
              <a:chOff x="1124514" y="7623941"/>
              <a:chExt cx="363855" cy="455295"/>
            </a:xfrm>
          </p:grpSpPr>
          <p:pic>
            <p:nvPicPr>
              <p:cNvPr id="38" name="object 55">
                <a:extLst>
                  <a:ext uri="{FF2B5EF4-FFF2-40B4-BE49-F238E27FC236}">
                    <a16:creationId xmlns="" xmlns:a16="http://schemas.microsoft.com/office/drawing/2014/main" id="{B4AEA672-68E9-2386-3066-D1050D321338}"/>
                  </a:ext>
                </a:extLst>
              </p:cNvPr>
              <p:cNvPicPr/>
              <p:nvPr/>
            </p:nvPicPr>
            <p:blipFill>
              <a:blip r:embed="rId6" cstate="print">
                <a:biLevel thresh="25000"/>
              </a:blip>
              <a:stretch>
                <a:fillRect/>
              </a:stretch>
            </p:blipFill>
            <p:spPr>
              <a:xfrm>
                <a:off x="1333941" y="7623941"/>
                <a:ext cx="86238" cy="86227"/>
              </a:xfrm>
              <a:prstGeom prst="rect">
                <a:avLst/>
              </a:prstGeom>
              <a:ln w="28575">
                <a:noFill/>
              </a:ln>
            </p:spPr>
          </p:pic>
          <p:sp>
            <p:nvSpPr>
              <p:cNvPr id="39" name="object 56">
                <a:extLst>
                  <a:ext uri="{FF2B5EF4-FFF2-40B4-BE49-F238E27FC236}">
                    <a16:creationId xmlns="" xmlns:a16="http://schemas.microsoft.com/office/drawing/2014/main" id="{DCB605F8-D379-0E49-34A7-96E33798955C}"/>
                  </a:ext>
                </a:extLst>
              </p:cNvPr>
              <p:cNvSpPr/>
              <p:nvPr/>
            </p:nvSpPr>
            <p:spPr>
              <a:xfrm>
                <a:off x="1151616" y="7629862"/>
                <a:ext cx="172085" cy="254635"/>
              </a:xfrm>
              <a:custGeom>
                <a:avLst/>
                <a:gdLst/>
                <a:ahLst/>
                <a:cxnLst/>
                <a:rect l="l" t="t" r="r" b="b"/>
                <a:pathLst>
                  <a:path w="172084" h="254634">
                    <a:moveTo>
                      <a:pt x="171561" y="63702"/>
                    </a:moveTo>
                    <a:lnTo>
                      <a:pt x="171561" y="69482"/>
                    </a:lnTo>
                    <a:lnTo>
                      <a:pt x="170755" y="75356"/>
                    </a:lnTo>
                    <a:lnTo>
                      <a:pt x="169090" y="81136"/>
                    </a:lnTo>
                    <a:lnTo>
                      <a:pt x="168818" y="82266"/>
                    </a:lnTo>
                    <a:lnTo>
                      <a:pt x="168431" y="83408"/>
                    </a:lnTo>
                    <a:lnTo>
                      <a:pt x="168054" y="84486"/>
                    </a:lnTo>
                    <a:lnTo>
                      <a:pt x="123919" y="211163"/>
                    </a:lnTo>
                    <a:lnTo>
                      <a:pt x="123730" y="211728"/>
                    </a:lnTo>
                    <a:lnTo>
                      <a:pt x="122128" y="216315"/>
                    </a:lnTo>
                    <a:lnTo>
                      <a:pt x="120045" y="220629"/>
                    </a:lnTo>
                    <a:lnTo>
                      <a:pt x="117532" y="224608"/>
                    </a:lnTo>
                    <a:lnTo>
                      <a:pt x="117197" y="225173"/>
                    </a:lnTo>
                    <a:lnTo>
                      <a:pt x="84128" y="251007"/>
                    </a:lnTo>
                    <a:lnTo>
                      <a:pt x="63744" y="254465"/>
                    </a:lnTo>
                    <a:lnTo>
                      <a:pt x="42675" y="250931"/>
                    </a:lnTo>
                    <a:lnTo>
                      <a:pt x="5106" y="215769"/>
                    </a:lnTo>
                    <a:lnTo>
                      <a:pt x="0" y="193408"/>
                    </a:lnTo>
                    <a:lnTo>
                      <a:pt x="3420" y="169960"/>
                    </a:lnTo>
                    <a:lnTo>
                      <a:pt x="3462" y="169824"/>
                    </a:lnTo>
                    <a:lnTo>
                      <a:pt x="43806" y="53995"/>
                    </a:lnTo>
                    <a:lnTo>
                      <a:pt x="47785" y="42582"/>
                    </a:lnTo>
                    <a:lnTo>
                      <a:pt x="60658" y="20876"/>
                    </a:lnTo>
                    <a:lnTo>
                      <a:pt x="80237" y="6257"/>
                    </a:lnTo>
                    <a:lnTo>
                      <a:pt x="103857" y="0"/>
                    </a:lnTo>
                    <a:lnTo>
                      <a:pt x="128851" y="3379"/>
                    </a:lnTo>
                    <a:lnTo>
                      <a:pt x="146590" y="12951"/>
                    </a:lnTo>
                    <a:lnTo>
                      <a:pt x="160042" y="27077"/>
                    </a:lnTo>
                    <a:lnTo>
                      <a:pt x="168576" y="44434"/>
                    </a:lnTo>
                    <a:lnTo>
                      <a:pt x="171561" y="63702"/>
                    </a:lnTo>
                    <a:close/>
                  </a:path>
                </a:pathLst>
              </a:custGeom>
              <a:ln w="28575">
                <a:solidFill>
                  <a:schemeClr val="bg1"/>
                </a:solidFill>
              </a:ln>
            </p:spPr>
            <p:txBody>
              <a:bodyPr wrap="square" lIns="0" tIns="0" rIns="0" bIns="0" rtlCol="0"/>
              <a:lstStyle/>
              <a:p>
                <a:pPr defTabSz="554492"/>
                <a:endParaRPr sz="1092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/>
                </a:endParaRPr>
              </a:p>
            </p:txBody>
          </p:sp>
          <p:pic>
            <p:nvPicPr>
              <p:cNvPr id="40" name="object 57">
                <a:extLst>
                  <a:ext uri="{FF2B5EF4-FFF2-40B4-BE49-F238E27FC236}">
                    <a16:creationId xmlns="" xmlns:a16="http://schemas.microsoft.com/office/drawing/2014/main" id="{53B7130D-BF18-7165-A8DA-C4005D38BE1E}"/>
                  </a:ext>
                </a:extLst>
              </p:cNvPr>
              <p:cNvPicPr/>
              <p:nvPr/>
            </p:nvPicPr>
            <p:blipFill>
              <a:blip r:embed="rId7" cstate="print">
                <a:biLevel thresh="25000"/>
              </a:blip>
              <a:stretch>
                <a:fillRect/>
              </a:stretch>
            </p:blipFill>
            <p:spPr>
              <a:xfrm>
                <a:off x="1124514" y="7654264"/>
                <a:ext cx="83525" cy="150788"/>
              </a:xfrm>
              <a:prstGeom prst="rect">
                <a:avLst/>
              </a:prstGeom>
              <a:ln w="28575">
                <a:noFill/>
              </a:ln>
            </p:spPr>
          </p:pic>
          <p:sp>
            <p:nvSpPr>
              <p:cNvPr id="41" name="object 58">
                <a:extLst>
                  <a:ext uri="{FF2B5EF4-FFF2-40B4-BE49-F238E27FC236}">
                    <a16:creationId xmlns="" xmlns:a16="http://schemas.microsoft.com/office/drawing/2014/main" id="{F92F7B2D-CE4E-CFA0-4C0F-9E703539875D}"/>
                  </a:ext>
                </a:extLst>
              </p:cNvPr>
              <p:cNvSpPr/>
              <p:nvPr/>
            </p:nvSpPr>
            <p:spPr>
              <a:xfrm>
                <a:off x="1381796" y="7723875"/>
                <a:ext cx="1905" cy="2540"/>
              </a:xfrm>
              <a:custGeom>
                <a:avLst/>
                <a:gdLst/>
                <a:ahLst/>
                <a:cxnLst/>
                <a:rect l="l" t="t" r="r" b="b"/>
                <a:pathLst>
                  <a:path w="1905" h="2540">
                    <a:moveTo>
                      <a:pt x="1612" y="2083"/>
                    </a:moveTo>
                    <a:lnTo>
                      <a:pt x="1047" y="1371"/>
                    </a:lnTo>
                    <a:lnTo>
                      <a:pt x="523" y="712"/>
                    </a:lnTo>
                    <a:lnTo>
                      <a:pt x="0" y="0"/>
                    </a:lnTo>
                  </a:path>
                </a:pathLst>
              </a:custGeom>
              <a:ln w="28575">
                <a:solidFill>
                  <a:schemeClr val="bg1"/>
                </a:solidFill>
              </a:ln>
            </p:spPr>
            <p:txBody>
              <a:bodyPr wrap="square" lIns="0" tIns="0" rIns="0" bIns="0" rtlCol="0"/>
              <a:lstStyle/>
              <a:p>
                <a:pPr defTabSz="554492"/>
                <a:endParaRPr sz="1092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/>
                </a:endParaRPr>
              </a:p>
            </p:txBody>
          </p:sp>
          <p:sp>
            <p:nvSpPr>
              <p:cNvPr id="42" name="object 59">
                <a:extLst>
                  <a:ext uri="{FF2B5EF4-FFF2-40B4-BE49-F238E27FC236}">
                    <a16:creationId xmlns="" xmlns:a16="http://schemas.microsoft.com/office/drawing/2014/main" id="{C015357F-C4F8-46C5-C3A7-4A4F8E065D52}"/>
                  </a:ext>
                </a:extLst>
              </p:cNvPr>
              <p:cNvSpPr/>
              <p:nvPr/>
            </p:nvSpPr>
            <p:spPr>
              <a:xfrm>
                <a:off x="1320711" y="7697125"/>
                <a:ext cx="30480" cy="13970"/>
              </a:xfrm>
              <a:custGeom>
                <a:avLst/>
                <a:gdLst/>
                <a:ahLst/>
                <a:cxnLst/>
                <a:rect l="l" t="t" r="r" b="b"/>
                <a:pathLst>
                  <a:path w="30480" h="13970">
                    <a:moveTo>
                      <a:pt x="0" y="13873"/>
                    </a:moveTo>
                    <a:lnTo>
                      <a:pt x="6015" y="7748"/>
                    </a:lnTo>
                    <a:lnTo>
                      <a:pt x="13237" y="3277"/>
                    </a:lnTo>
                    <a:lnTo>
                      <a:pt x="21312" y="636"/>
                    </a:lnTo>
                    <a:lnTo>
                      <a:pt x="29883" y="0"/>
                    </a:lnTo>
                  </a:path>
                </a:pathLst>
              </a:custGeom>
              <a:ln w="28575">
                <a:solidFill>
                  <a:schemeClr val="bg1"/>
                </a:solidFill>
              </a:ln>
            </p:spPr>
            <p:txBody>
              <a:bodyPr wrap="square" lIns="0" tIns="0" rIns="0" bIns="0" rtlCol="0"/>
              <a:lstStyle/>
              <a:p>
                <a:pPr defTabSz="554492"/>
                <a:endParaRPr sz="1092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/>
                </a:endParaRPr>
              </a:p>
            </p:txBody>
          </p:sp>
          <p:sp>
            <p:nvSpPr>
              <p:cNvPr id="43" name="object 60">
                <a:extLst>
                  <a:ext uri="{FF2B5EF4-FFF2-40B4-BE49-F238E27FC236}">
                    <a16:creationId xmlns="" xmlns:a16="http://schemas.microsoft.com/office/drawing/2014/main" id="{BDA909B2-44BF-0A1C-A34A-F9E30F1547A5}"/>
                  </a:ext>
                </a:extLst>
              </p:cNvPr>
              <p:cNvSpPr/>
              <p:nvPr/>
            </p:nvSpPr>
            <p:spPr>
              <a:xfrm>
                <a:off x="1212453" y="7725959"/>
                <a:ext cx="270510" cy="347980"/>
              </a:xfrm>
              <a:custGeom>
                <a:avLst/>
                <a:gdLst/>
                <a:ahLst/>
                <a:cxnLst/>
                <a:rect l="l" t="t" r="r" b="b"/>
                <a:pathLst>
                  <a:path w="270509" h="347979">
                    <a:moveTo>
                      <a:pt x="170953" y="0"/>
                    </a:moveTo>
                    <a:lnTo>
                      <a:pt x="202492" y="35799"/>
                    </a:lnTo>
                    <a:lnTo>
                      <a:pt x="238910" y="64284"/>
                    </a:lnTo>
                    <a:lnTo>
                      <a:pt x="259317" y="73673"/>
                    </a:lnTo>
                    <a:lnTo>
                      <a:pt x="266270" y="77987"/>
                    </a:lnTo>
                    <a:lnTo>
                      <a:pt x="270060" y="85609"/>
                    </a:lnTo>
                    <a:lnTo>
                      <a:pt x="268783" y="92625"/>
                    </a:lnTo>
                    <a:lnTo>
                      <a:pt x="265982" y="99080"/>
                    </a:lnTo>
                    <a:lnTo>
                      <a:pt x="260621" y="104071"/>
                    </a:lnTo>
                    <a:lnTo>
                      <a:pt x="253422" y="106889"/>
                    </a:lnTo>
                    <a:lnTo>
                      <a:pt x="245108" y="106823"/>
                    </a:lnTo>
                    <a:lnTo>
                      <a:pt x="207224" y="92625"/>
                    </a:lnTo>
                    <a:lnTo>
                      <a:pt x="174084" y="64207"/>
                    </a:lnTo>
                    <a:lnTo>
                      <a:pt x="158786" y="49014"/>
                    </a:lnTo>
                    <a:lnTo>
                      <a:pt x="126452" y="141870"/>
                    </a:lnTo>
                    <a:lnTo>
                      <a:pt x="148040" y="179616"/>
                    </a:lnTo>
                    <a:lnTo>
                      <a:pt x="162241" y="218098"/>
                    </a:lnTo>
                    <a:lnTo>
                      <a:pt x="162285" y="229980"/>
                    </a:lnTo>
                    <a:lnTo>
                      <a:pt x="159791" y="241694"/>
                    </a:lnTo>
                    <a:lnTo>
                      <a:pt x="138752" y="290455"/>
                    </a:lnTo>
                    <a:lnTo>
                      <a:pt x="119625" y="331749"/>
                    </a:lnTo>
                    <a:lnTo>
                      <a:pt x="99558" y="347535"/>
                    </a:lnTo>
                    <a:lnTo>
                      <a:pt x="91217" y="345947"/>
                    </a:lnTo>
                    <a:lnTo>
                      <a:pt x="84903" y="341242"/>
                    </a:lnTo>
                    <a:lnTo>
                      <a:pt x="80868" y="334300"/>
                    </a:lnTo>
                    <a:lnTo>
                      <a:pt x="79639" y="326079"/>
                    </a:lnTo>
                    <a:lnTo>
                      <a:pt x="81741" y="317540"/>
                    </a:lnTo>
                    <a:lnTo>
                      <a:pt x="100116" y="275434"/>
                    </a:lnTo>
                    <a:lnTo>
                      <a:pt x="108593" y="259494"/>
                    </a:lnTo>
                    <a:lnTo>
                      <a:pt x="112361" y="250488"/>
                    </a:lnTo>
                    <a:lnTo>
                      <a:pt x="115025" y="239493"/>
                    </a:lnTo>
                    <a:lnTo>
                      <a:pt x="114892" y="227563"/>
                    </a:lnTo>
                    <a:lnTo>
                      <a:pt x="114798" y="227144"/>
                    </a:lnTo>
                    <a:lnTo>
                      <a:pt x="114746" y="226862"/>
                    </a:lnTo>
                    <a:lnTo>
                      <a:pt x="93584" y="182580"/>
                    </a:lnTo>
                    <a:lnTo>
                      <a:pt x="90056" y="198879"/>
                    </a:lnTo>
                    <a:lnTo>
                      <a:pt x="86528" y="215134"/>
                    </a:lnTo>
                    <a:lnTo>
                      <a:pt x="83567" y="228727"/>
                    </a:lnTo>
                    <a:lnTo>
                      <a:pt x="81741" y="237039"/>
                    </a:lnTo>
                    <a:lnTo>
                      <a:pt x="81699" y="237280"/>
                    </a:lnTo>
                    <a:lnTo>
                      <a:pt x="81553" y="237793"/>
                    </a:lnTo>
                    <a:lnTo>
                      <a:pt x="81406" y="238505"/>
                    </a:lnTo>
                    <a:lnTo>
                      <a:pt x="80799" y="240924"/>
                    </a:lnTo>
                    <a:lnTo>
                      <a:pt x="62790" y="280461"/>
                    </a:lnTo>
                    <a:lnTo>
                      <a:pt x="39125" y="327005"/>
                    </a:lnTo>
                    <a:lnTo>
                      <a:pt x="22507" y="341322"/>
                    </a:lnTo>
                    <a:lnTo>
                      <a:pt x="15450" y="341214"/>
                    </a:lnTo>
                    <a:lnTo>
                      <a:pt x="7957" y="337553"/>
                    </a:lnTo>
                    <a:lnTo>
                      <a:pt x="2522" y="330898"/>
                    </a:lnTo>
                    <a:lnTo>
                      <a:pt x="0" y="322299"/>
                    </a:lnTo>
                    <a:lnTo>
                      <a:pt x="1241" y="312807"/>
                    </a:lnTo>
                    <a:lnTo>
                      <a:pt x="16090" y="275252"/>
                    </a:lnTo>
                    <a:lnTo>
                      <a:pt x="36099" y="233814"/>
                    </a:lnTo>
                    <a:lnTo>
                      <a:pt x="36853" y="233626"/>
                    </a:lnTo>
                    <a:lnTo>
                      <a:pt x="39125" y="227563"/>
                    </a:lnTo>
                    <a:lnTo>
                      <a:pt x="42394" y="213022"/>
                    </a:lnTo>
                    <a:lnTo>
                      <a:pt x="45013" y="192448"/>
                    </a:lnTo>
                    <a:lnTo>
                      <a:pt x="47057" y="171676"/>
                    </a:lnTo>
                    <a:lnTo>
                      <a:pt x="48601" y="156539"/>
                    </a:lnTo>
                    <a:lnTo>
                      <a:pt x="49292" y="151032"/>
                    </a:lnTo>
                    <a:lnTo>
                      <a:pt x="50590" y="144487"/>
                    </a:lnTo>
                    <a:lnTo>
                      <a:pt x="53051" y="137116"/>
                    </a:lnTo>
                  </a:path>
                </a:pathLst>
              </a:custGeom>
              <a:ln w="28575">
                <a:solidFill>
                  <a:schemeClr val="bg1"/>
                </a:solidFill>
              </a:ln>
            </p:spPr>
            <p:txBody>
              <a:bodyPr wrap="square" lIns="0" tIns="0" rIns="0" bIns="0" rtlCol="0"/>
              <a:lstStyle/>
              <a:p>
                <a:pPr defTabSz="554492"/>
                <a:endParaRPr sz="1092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/>
                </a:endParaRPr>
              </a:p>
            </p:txBody>
          </p:sp>
          <p:sp>
            <p:nvSpPr>
              <p:cNvPr id="44" name="object 61">
                <a:extLst>
                  <a:ext uri="{FF2B5EF4-FFF2-40B4-BE49-F238E27FC236}">
                    <a16:creationId xmlns="" xmlns:a16="http://schemas.microsoft.com/office/drawing/2014/main" id="{6543921E-0E2F-EDC4-C773-DEEDC5BDFC13}"/>
                  </a:ext>
                </a:extLst>
              </p:cNvPr>
              <p:cNvSpPr/>
              <p:nvPr/>
            </p:nvSpPr>
            <p:spPr>
              <a:xfrm>
                <a:off x="1350600" y="7697123"/>
                <a:ext cx="4445" cy="635"/>
              </a:xfrm>
              <a:custGeom>
                <a:avLst/>
                <a:gdLst/>
                <a:ahLst/>
                <a:cxnLst/>
                <a:rect l="l" t="t" r="r" b="b"/>
                <a:pathLst>
                  <a:path w="4444" h="634">
                    <a:moveTo>
                      <a:pt x="0" y="0"/>
                    </a:moveTo>
                    <a:lnTo>
                      <a:pt x="1319" y="62"/>
                    </a:lnTo>
                    <a:lnTo>
                      <a:pt x="2649" y="209"/>
                    </a:lnTo>
                    <a:lnTo>
                      <a:pt x="3968" y="418"/>
                    </a:lnTo>
                  </a:path>
                </a:pathLst>
              </a:custGeom>
              <a:ln w="28575">
                <a:solidFill>
                  <a:schemeClr val="bg1"/>
                </a:solidFill>
              </a:ln>
            </p:spPr>
            <p:txBody>
              <a:bodyPr wrap="square" lIns="0" tIns="0" rIns="0" bIns="0" rtlCol="0"/>
              <a:lstStyle/>
              <a:p>
                <a:pPr defTabSz="554492"/>
                <a:endParaRPr sz="1092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/>
                </a:endParaRPr>
              </a:p>
            </p:txBody>
          </p:sp>
          <p:sp>
            <p:nvSpPr>
              <p:cNvPr id="45" name="object 62">
                <a:extLst>
                  <a:ext uri="{FF2B5EF4-FFF2-40B4-BE49-F238E27FC236}">
                    <a16:creationId xmlns="" xmlns:a16="http://schemas.microsoft.com/office/drawing/2014/main" id="{EFECD9C3-7205-AA85-6260-943CD4C21612}"/>
                  </a:ext>
                </a:extLst>
              </p:cNvPr>
              <p:cNvSpPr/>
              <p:nvPr/>
            </p:nvSpPr>
            <p:spPr>
              <a:xfrm>
                <a:off x="1194759" y="7683625"/>
                <a:ext cx="118745" cy="43180"/>
              </a:xfrm>
              <a:custGeom>
                <a:avLst/>
                <a:gdLst/>
                <a:ahLst/>
                <a:cxnLst/>
                <a:rect l="l" t="t" r="r" b="b"/>
                <a:pathLst>
                  <a:path w="118744" h="43179">
                    <a:moveTo>
                      <a:pt x="0" y="0"/>
                    </a:moveTo>
                    <a:lnTo>
                      <a:pt x="118383" y="42616"/>
                    </a:lnTo>
                  </a:path>
                </a:pathLst>
              </a:custGeom>
              <a:ln w="28575">
                <a:solidFill>
                  <a:schemeClr val="bg1"/>
                </a:solidFill>
              </a:ln>
            </p:spPr>
            <p:txBody>
              <a:bodyPr wrap="square" lIns="0" tIns="0" rIns="0" bIns="0" rtlCol="0"/>
              <a:lstStyle/>
              <a:p>
                <a:pPr defTabSz="554492"/>
                <a:endParaRPr sz="1092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/>
                </a:endParaRPr>
              </a:p>
            </p:txBody>
          </p:sp>
          <p:pic>
            <p:nvPicPr>
              <p:cNvPr id="46" name="object 63">
                <a:extLst>
                  <a:ext uri="{FF2B5EF4-FFF2-40B4-BE49-F238E27FC236}">
                    <a16:creationId xmlns="" xmlns:a16="http://schemas.microsoft.com/office/drawing/2014/main" id="{106ABCA4-C2B8-E692-CB07-820C4812E1EE}"/>
                  </a:ext>
                </a:extLst>
              </p:cNvPr>
              <p:cNvPicPr/>
              <p:nvPr/>
            </p:nvPicPr>
            <p:blipFill>
              <a:blip r:embed="rId8" cstate="print">
                <a:biLevel thresh="25000"/>
              </a:blip>
              <a:stretch>
                <a:fillRect/>
              </a:stretch>
            </p:blipFill>
            <p:spPr>
              <a:xfrm>
                <a:off x="1156378" y="7763092"/>
                <a:ext cx="145422" cy="122281"/>
              </a:xfrm>
              <a:prstGeom prst="rect">
                <a:avLst/>
              </a:prstGeom>
              <a:ln w="28575">
                <a:noFill/>
              </a:ln>
            </p:spPr>
          </p:pic>
          <p:sp>
            <p:nvSpPr>
              <p:cNvPr id="47" name="object 64">
                <a:extLst>
                  <a:ext uri="{FF2B5EF4-FFF2-40B4-BE49-F238E27FC236}">
                    <a16:creationId xmlns="" xmlns:a16="http://schemas.microsoft.com/office/drawing/2014/main" id="{EAA7FC92-C65D-D834-55DC-6D7683411AF6}"/>
                  </a:ext>
                </a:extLst>
              </p:cNvPr>
              <p:cNvSpPr/>
              <p:nvPr/>
            </p:nvSpPr>
            <p:spPr>
              <a:xfrm>
                <a:off x="1422046" y="7835146"/>
                <a:ext cx="43180" cy="236854"/>
              </a:xfrm>
              <a:custGeom>
                <a:avLst/>
                <a:gdLst/>
                <a:ahLst/>
                <a:cxnLst/>
                <a:rect l="l" t="t" r="r" b="b"/>
                <a:pathLst>
                  <a:path w="43180" h="236854">
                    <a:moveTo>
                      <a:pt x="42616" y="0"/>
                    </a:moveTo>
                    <a:lnTo>
                      <a:pt x="0" y="236757"/>
                    </a:lnTo>
                  </a:path>
                </a:pathLst>
              </a:custGeom>
              <a:ln w="28575">
                <a:solidFill>
                  <a:schemeClr val="bg1"/>
                </a:solidFill>
              </a:ln>
            </p:spPr>
            <p:txBody>
              <a:bodyPr wrap="square" lIns="0" tIns="0" rIns="0" bIns="0" rtlCol="0"/>
              <a:lstStyle/>
              <a:p>
                <a:pPr defTabSz="554492"/>
                <a:endParaRPr sz="1092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/>
                </a:endParaRPr>
              </a:p>
            </p:txBody>
          </p:sp>
        </p:grpSp>
        <p:sp>
          <p:nvSpPr>
            <p:cNvPr id="37" name="object 69">
              <a:extLst>
                <a:ext uri="{FF2B5EF4-FFF2-40B4-BE49-F238E27FC236}">
                  <a16:creationId xmlns="" xmlns:a16="http://schemas.microsoft.com/office/drawing/2014/main" id="{4CD7D241-4DFF-4294-EB6B-3A897CF534F6}"/>
                </a:ext>
              </a:extLst>
            </p:cNvPr>
            <p:cNvSpPr/>
            <p:nvPr/>
          </p:nvSpPr>
          <p:spPr>
            <a:xfrm>
              <a:off x="12502416" y="10432292"/>
              <a:ext cx="701675" cy="701675"/>
            </a:xfrm>
            <a:custGeom>
              <a:avLst/>
              <a:gdLst/>
              <a:ahLst/>
              <a:cxnLst/>
              <a:rect l="l" t="t" r="r" b="b"/>
              <a:pathLst>
                <a:path w="701675" h="701675">
                  <a:moveTo>
                    <a:pt x="584893" y="701549"/>
                  </a:moveTo>
                  <a:lnTo>
                    <a:pt x="125650" y="701549"/>
                  </a:lnTo>
                  <a:lnTo>
                    <a:pt x="76862" y="691634"/>
                  </a:lnTo>
                  <a:lnTo>
                    <a:pt x="36909" y="664639"/>
                  </a:lnTo>
                  <a:lnTo>
                    <a:pt x="9914" y="624686"/>
                  </a:lnTo>
                  <a:lnTo>
                    <a:pt x="0" y="575898"/>
                  </a:lnTo>
                  <a:lnTo>
                    <a:pt x="0" y="125650"/>
                  </a:lnTo>
                  <a:lnTo>
                    <a:pt x="9914" y="76858"/>
                  </a:lnTo>
                  <a:lnTo>
                    <a:pt x="36909" y="36905"/>
                  </a:lnTo>
                  <a:lnTo>
                    <a:pt x="76862" y="9913"/>
                  </a:lnTo>
                  <a:lnTo>
                    <a:pt x="125650" y="0"/>
                  </a:lnTo>
                  <a:lnTo>
                    <a:pt x="575898" y="0"/>
                  </a:lnTo>
                  <a:lnTo>
                    <a:pt x="624686" y="9913"/>
                  </a:lnTo>
                  <a:lnTo>
                    <a:pt x="664639" y="36905"/>
                  </a:lnTo>
                  <a:lnTo>
                    <a:pt x="691634" y="76858"/>
                  </a:lnTo>
                  <a:lnTo>
                    <a:pt x="701549" y="125650"/>
                  </a:lnTo>
                  <a:lnTo>
                    <a:pt x="701549" y="584882"/>
                  </a:lnTo>
                  <a:lnTo>
                    <a:pt x="692381" y="630296"/>
                  </a:lnTo>
                  <a:lnTo>
                    <a:pt x="667381" y="667380"/>
                  </a:lnTo>
                  <a:lnTo>
                    <a:pt x="630300" y="692381"/>
                  </a:lnTo>
                  <a:lnTo>
                    <a:pt x="584893" y="701549"/>
                  </a:lnTo>
                  <a:close/>
                </a:path>
              </a:pathLst>
            </a:custGeom>
            <a:ln w="28575">
              <a:solidFill>
                <a:schemeClr val="bg1"/>
              </a:solidFill>
            </a:ln>
          </p:spPr>
          <p:txBody>
            <a:bodyPr wrap="square" lIns="0" tIns="0" rIns="0" bIns="0" rtlCol="0"/>
            <a:lstStyle/>
            <a:p>
              <a:pPr defTabSz="554492"/>
              <a:endParaRPr sz="1092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87160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55000" b="-5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C2862D69-61A9-B74A-C6D1-1563D457998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="" xmlns:a16="http://schemas.microsoft.com/office/drawing/2014/main" id="{1E49DA80-6BD4-E9EB-8103-3C8E977A6153}"/>
              </a:ext>
            </a:extLst>
          </p:cNvPr>
          <p:cNvSpPr/>
          <p:nvPr/>
        </p:nvSpPr>
        <p:spPr>
          <a:xfrm>
            <a:off x="1" y="0"/>
            <a:ext cx="12191999" cy="6870479"/>
          </a:xfrm>
          <a:prstGeom prst="rect">
            <a:avLst/>
          </a:prstGeom>
          <a:solidFill>
            <a:schemeClr val="dk1">
              <a:alpha val="60000"/>
            </a:schemeClr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0"/>
            <a:endParaRPr lang="ru-RU" noProof="1"/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1525719" y="223413"/>
            <a:ext cx="8418381" cy="73481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  <a:t>ПРОМЫШЛЕННЫЙ ТУРИЗМ </a:t>
            </a:r>
          </a:p>
        </p:txBody>
      </p:sp>
      <p:sp>
        <p:nvSpPr>
          <p:cNvPr id="184" name="Прямоугольник 183"/>
          <p:cNvSpPr/>
          <p:nvPr/>
        </p:nvSpPr>
        <p:spPr>
          <a:xfrm>
            <a:off x="330231" y="1464874"/>
            <a:ext cx="11424063" cy="5052303"/>
          </a:xfrm>
          <a:prstGeom prst="rect">
            <a:avLst/>
          </a:prstGeom>
          <a:noFill/>
          <a:ln w="114300" cap="flat" cmpd="sng" algn="ctr">
            <a:solidFill>
              <a:srgbClr val="06ABDB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rtlCol="0" anchor="ctr"/>
          <a:lstStyle/>
          <a:p>
            <a:pPr algn="ctr"/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21" name="object 88"/>
          <p:cNvGrpSpPr/>
          <p:nvPr/>
        </p:nvGrpSpPr>
        <p:grpSpPr>
          <a:xfrm>
            <a:off x="330232" y="99753"/>
            <a:ext cx="1057994" cy="982578"/>
            <a:chOff x="4111232" y="9105641"/>
            <a:chExt cx="712470" cy="712470"/>
          </a:xfrm>
        </p:grpSpPr>
        <p:sp>
          <p:nvSpPr>
            <p:cNvPr id="22" name="object 89"/>
            <p:cNvSpPr/>
            <p:nvPr/>
          </p:nvSpPr>
          <p:spPr>
            <a:xfrm>
              <a:off x="4301667" y="9277202"/>
              <a:ext cx="320040" cy="271145"/>
            </a:xfrm>
            <a:custGeom>
              <a:avLst/>
              <a:gdLst/>
              <a:ahLst/>
              <a:cxnLst/>
              <a:rect l="l" t="t" r="r" b="b"/>
              <a:pathLst>
                <a:path w="320039" h="271145">
                  <a:moveTo>
                    <a:pt x="125765" y="53307"/>
                  </a:moveTo>
                  <a:lnTo>
                    <a:pt x="125765" y="41359"/>
                  </a:lnTo>
                  <a:lnTo>
                    <a:pt x="125765" y="34166"/>
                  </a:lnTo>
                  <a:lnTo>
                    <a:pt x="131608" y="28313"/>
                  </a:lnTo>
                  <a:lnTo>
                    <a:pt x="138812" y="28313"/>
                  </a:lnTo>
                  <a:lnTo>
                    <a:pt x="181020" y="28313"/>
                  </a:lnTo>
                  <a:lnTo>
                    <a:pt x="188214" y="28313"/>
                  </a:lnTo>
                  <a:lnTo>
                    <a:pt x="194067" y="34166"/>
                  </a:lnTo>
                  <a:lnTo>
                    <a:pt x="194067" y="41359"/>
                  </a:lnTo>
                  <a:lnTo>
                    <a:pt x="194067" y="53307"/>
                  </a:lnTo>
                  <a:lnTo>
                    <a:pt x="125765" y="53307"/>
                  </a:lnTo>
                  <a:close/>
                </a:path>
                <a:path w="320039" h="271145">
                  <a:moveTo>
                    <a:pt x="319833" y="210307"/>
                  </a:moveTo>
                  <a:lnTo>
                    <a:pt x="319833" y="83076"/>
                  </a:lnTo>
                  <a:lnTo>
                    <a:pt x="317430" y="71165"/>
                  </a:lnTo>
                  <a:lnTo>
                    <a:pt x="310876" y="61440"/>
                  </a:lnTo>
                  <a:lnTo>
                    <a:pt x="301151" y="54884"/>
                  </a:lnTo>
                  <a:lnTo>
                    <a:pt x="289237" y="52480"/>
                  </a:lnTo>
                  <a:lnTo>
                    <a:pt x="223668" y="52480"/>
                  </a:lnTo>
                  <a:lnTo>
                    <a:pt x="223668" y="38344"/>
                  </a:lnTo>
                  <a:lnTo>
                    <a:pt x="220652" y="23425"/>
                  </a:lnTo>
                  <a:lnTo>
                    <a:pt x="212430" y="11236"/>
                  </a:lnTo>
                  <a:lnTo>
                    <a:pt x="200238" y="3015"/>
                  </a:lnTo>
                  <a:lnTo>
                    <a:pt x="185313" y="0"/>
                  </a:lnTo>
                  <a:lnTo>
                    <a:pt x="134508" y="0"/>
                  </a:lnTo>
                  <a:lnTo>
                    <a:pt x="119585" y="3015"/>
                  </a:lnTo>
                  <a:lnTo>
                    <a:pt x="107397" y="11236"/>
                  </a:lnTo>
                  <a:lnTo>
                    <a:pt x="99178" y="23425"/>
                  </a:lnTo>
                  <a:lnTo>
                    <a:pt x="96164" y="38344"/>
                  </a:lnTo>
                  <a:lnTo>
                    <a:pt x="96164" y="52480"/>
                  </a:lnTo>
                  <a:lnTo>
                    <a:pt x="30595" y="52480"/>
                  </a:lnTo>
                  <a:lnTo>
                    <a:pt x="18681" y="54884"/>
                  </a:lnTo>
                  <a:lnTo>
                    <a:pt x="8956" y="61440"/>
                  </a:lnTo>
                  <a:lnTo>
                    <a:pt x="2402" y="71165"/>
                  </a:lnTo>
                  <a:lnTo>
                    <a:pt x="0" y="83076"/>
                  </a:lnTo>
                  <a:lnTo>
                    <a:pt x="0" y="270703"/>
                  </a:lnTo>
                  <a:lnTo>
                    <a:pt x="83924" y="270703"/>
                  </a:lnTo>
                </a:path>
              </a:pathLst>
            </a:custGeom>
            <a:ln w="28575">
              <a:solidFill>
                <a:schemeClr val="bg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90"/>
            <p:cNvSpPr/>
            <p:nvPr/>
          </p:nvSpPr>
          <p:spPr>
            <a:xfrm>
              <a:off x="4427430" y="9305519"/>
              <a:ext cx="68580" cy="25400"/>
            </a:xfrm>
            <a:custGeom>
              <a:avLst/>
              <a:gdLst/>
              <a:ahLst/>
              <a:cxnLst/>
              <a:rect l="l" t="t" r="r" b="b"/>
              <a:pathLst>
                <a:path w="68579" h="25400">
                  <a:moveTo>
                    <a:pt x="68301" y="13046"/>
                  </a:moveTo>
                  <a:lnTo>
                    <a:pt x="68301" y="24994"/>
                  </a:lnTo>
                  <a:lnTo>
                    <a:pt x="0" y="24994"/>
                  </a:lnTo>
                  <a:lnTo>
                    <a:pt x="0" y="13046"/>
                  </a:lnTo>
                  <a:lnTo>
                    <a:pt x="0" y="5853"/>
                  </a:lnTo>
                  <a:lnTo>
                    <a:pt x="5853" y="0"/>
                  </a:lnTo>
                  <a:lnTo>
                    <a:pt x="13046" y="0"/>
                  </a:lnTo>
                  <a:lnTo>
                    <a:pt x="55254" y="0"/>
                  </a:lnTo>
                  <a:lnTo>
                    <a:pt x="62458" y="0"/>
                  </a:lnTo>
                  <a:lnTo>
                    <a:pt x="68301" y="5853"/>
                  </a:lnTo>
                  <a:lnTo>
                    <a:pt x="68301" y="13046"/>
                  </a:lnTo>
                  <a:close/>
                </a:path>
                <a:path w="68579" h="25400">
                  <a:moveTo>
                    <a:pt x="68301" y="13046"/>
                  </a:moveTo>
                  <a:lnTo>
                    <a:pt x="68301" y="24994"/>
                  </a:lnTo>
                  <a:lnTo>
                    <a:pt x="0" y="24994"/>
                  </a:lnTo>
                  <a:lnTo>
                    <a:pt x="0" y="13046"/>
                  </a:lnTo>
                  <a:lnTo>
                    <a:pt x="0" y="5853"/>
                  </a:lnTo>
                  <a:lnTo>
                    <a:pt x="5853" y="0"/>
                  </a:lnTo>
                  <a:lnTo>
                    <a:pt x="13046" y="0"/>
                  </a:lnTo>
                  <a:lnTo>
                    <a:pt x="55254" y="0"/>
                  </a:lnTo>
                  <a:lnTo>
                    <a:pt x="62458" y="0"/>
                  </a:lnTo>
                  <a:lnTo>
                    <a:pt x="68301" y="5853"/>
                  </a:lnTo>
                  <a:lnTo>
                    <a:pt x="68301" y="13046"/>
                  </a:lnTo>
                  <a:close/>
                </a:path>
              </a:pathLst>
            </a:custGeom>
            <a:ln w="28575">
              <a:solidFill>
                <a:schemeClr val="bg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91"/>
            <p:cNvSpPr/>
            <p:nvPr/>
          </p:nvSpPr>
          <p:spPr>
            <a:xfrm>
              <a:off x="4411052" y="9393819"/>
              <a:ext cx="253365" cy="250190"/>
            </a:xfrm>
            <a:custGeom>
              <a:avLst/>
              <a:gdLst/>
              <a:ahLst/>
              <a:cxnLst/>
              <a:rect l="l" t="t" r="r" b="b"/>
              <a:pathLst>
                <a:path w="253364" h="250190">
                  <a:moveTo>
                    <a:pt x="4963" y="159502"/>
                  </a:moveTo>
                  <a:lnTo>
                    <a:pt x="2209" y="152299"/>
                  </a:lnTo>
                  <a:lnTo>
                    <a:pt x="2753" y="153723"/>
                  </a:lnTo>
                  <a:lnTo>
                    <a:pt x="0" y="146519"/>
                  </a:lnTo>
                  <a:lnTo>
                    <a:pt x="24776" y="130709"/>
                  </a:lnTo>
                  <a:lnTo>
                    <a:pt x="49554" y="114898"/>
                  </a:lnTo>
                  <a:lnTo>
                    <a:pt x="74334" y="99089"/>
                  </a:lnTo>
                  <a:lnTo>
                    <a:pt x="99117" y="83285"/>
                  </a:lnTo>
                  <a:lnTo>
                    <a:pt x="99117" y="26648"/>
                  </a:lnTo>
                  <a:lnTo>
                    <a:pt x="101673" y="16325"/>
                  </a:lnTo>
                  <a:lnTo>
                    <a:pt x="107541" y="7948"/>
                  </a:lnTo>
                  <a:lnTo>
                    <a:pt x="115859" y="2259"/>
                  </a:lnTo>
                  <a:lnTo>
                    <a:pt x="125765" y="0"/>
                  </a:lnTo>
                  <a:lnTo>
                    <a:pt x="136542" y="1984"/>
                  </a:lnTo>
                  <a:lnTo>
                    <a:pt x="145578" y="7980"/>
                  </a:lnTo>
                  <a:lnTo>
                    <a:pt x="151788" y="17064"/>
                  </a:lnTo>
                  <a:lnTo>
                    <a:pt x="154089" y="28313"/>
                  </a:lnTo>
                  <a:lnTo>
                    <a:pt x="153673" y="41638"/>
                  </a:lnTo>
                  <a:lnTo>
                    <a:pt x="153257" y="54962"/>
                  </a:lnTo>
                  <a:lnTo>
                    <a:pt x="152840" y="68289"/>
                  </a:lnTo>
                  <a:lnTo>
                    <a:pt x="152424" y="81620"/>
                  </a:lnTo>
                  <a:lnTo>
                    <a:pt x="177631" y="97853"/>
                  </a:lnTo>
                  <a:lnTo>
                    <a:pt x="202836" y="114086"/>
                  </a:lnTo>
                  <a:lnTo>
                    <a:pt x="228041" y="130322"/>
                  </a:lnTo>
                  <a:lnTo>
                    <a:pt x="253248" y="146560"/>
                  </a:lnTo>
                  <a:lnTo>
                    <a:pt x="250484" y="153733"/>
                  </a:lnTo>
                  <a:lnTo>
                    <a:pt x="251029" y="152319"/>
                  </a:lnTo>
                  <a:lnTo>
                    <a:pt x="248254" y="159502"/>
                  </a:lnTo>
                  <a:lnTo>
                    <a:pt x="223878" y="155438"/>
                  </a:lnTo>
                  <a:lnTo>
                    <a:pt x="199503" y="151377"/>
                  </a:lnTo>
                  <a:lnTo>
                    <a:pt x="175129" y="147316"/>
                  </a:lnTo>
                  <a:lnTo>
                    <a:pt x="150759" y="143252"/>
                  </a:lnTo>
                  <a:lnTo>
                    <a:pt x="149927" y="161991"/>
                  </a:lnTo>
                  <a:lnTo>
                    <a:pt x="149093" y="180732"/>
                  </a:lnTo>
                  <a:lnTo>
                    <a:pt x="148258" y="199473"/>
                  </a:lnTo>
                  <a:lnTo>
                    <a:pt x="147419" y="218213"/>
                  </a:lnTo>
                  <a:lnTo>
                    <a:pt x="156536" y="221117"/>
                  </a:lnTo>
                  <a:lnTo>
                    <a:pt x="165653" y="224018"/>
                  </a:lnTo>
                  <a:lnTo>
                    <a:pt x="174767" y="226917"/>
                  </a:lnTo>
                  <a:lnTo>
                    <a:pt x="183879" y="229814"/>
                  </a:lnTo>
                  <a:lnTo>
                    <a:pt x="182886" y="236203"/>
                  </a:lnTo>
                  <a:lnTo>
                    <a:pt x="182324" y="239836"/>
                  </a:lnTo>
                  <a:lnTo>
                    <a:pt x="181761" y="243472"/>
                  </a:lnTo>
                  <a:lnTo>
                    <a:pt x="180769" y="249866"/>
                  </a:lnTo>
                  <a:lnTo>
                    <a:pt x="74102" y="249866"/>
                  </a:lnTo>
                  <a:lnTo>
                    <a:pt x="73110" y="243472"/>
                  </a:lnTo>
                  <a:lnTo>
                    <a:pt x="72547" y="239836"/>
                  </a:lnTo>
                  <a:lnTo>
                    <a:pt x="71985" y="236203"/>
                  </a:lnTo>
                  <a:lnTo>
                    <a:pt x="70992" y="229814"/>
                  </a:lnTo>
                  <a:lnTo>
                    <a:pt x="80103" y="226917"/>
                  </a:lnTo>
                  <a:lnTo>
                    <a:pt x="89217" y="224018"/>
                  </a:lnTo>
                  <a:lnTo>
                    <a:pt x="98330" y="221117"/>
                  </a:lnTo>
                  <a:lnTo>
                    <a:pt x="107441" y="218213"/>
                  </a:lnTo>
                  <a:lnTo>
                    <a:pt x="106609" y="199473"/>
                  </a:lnTo>
                  <a:lnTo>
                    <a:pt x="105776" y="180732"/>
                  </a:lnTo>
                  <a:lnTo>
                    <a:pt x="104944" y="161991"/>
                  </a:lnTo>
                  <a:lnTo>
                    <a:pt x="104112" y="143252"/>
                  </a:lnTo>
                  <a:lnTo>
                    <a:pt x="79325" y="147318"/>
                  </a:lnTo>
                  <a:lnTo>
                    <a:pt x="54537" y="151381"/>
                  </a:lnTo>
                  <a:lnTo>
                    <a:pt x="29749" y="155442"/>
                  </a:lnTo>
                  <a:lnTo>
                    <a:pt x="4963" y="159502"/>
                  </a:lnTo>
                  <a:close/>
                </a:path>
              </a:pathLst>
            </a:custGeom>
            <a:ln w="28575">
              <a:solidFill>
                <a:schemeClr val="bg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92"/>
            <p:cNvSpPr/>
            <p:nvPr/>
          </p:nvSpPr>
          <p:spPr>
            <a:xfrm>
              <a:off x="4116468" y="9110876"/>
              <a:ext cx="701675" cy="701675"/>
            </a:xfrm>
            <a:custGeom>
              <a:avLst/>
              <a:gdLst/>
              <a:ahLst/>
              <a:cxnLst/>
              <a:rect l="l" t="t" r="r" b="b"/>
              <a:pathLst>
                <a:path w="701675" h="701675">
                  <a:moveTo>
                    <a:pt x="559448" y="701549"/>
                  </a:moveTo>
                  <a:lnTo>
                    <a:pt x="142100" y="701549"/>
                  </a:lnTo>
                  <a:lnTo>
                    <a:pt x="97185" y="694304"/>
                  </a:lnTo>
                  <a:lnTo>
                    <a:pt x="58177" y="674132"/>
                  </a:lnTo>
                  <a:lnTo>
                    <a:pt x="27417" y="643371"/>
                  </a:lnTo>
                  <a:lnTo>
                    <a:pt x="7244" y="604363"/>
                  </a:lnTo>
                  <a:lnTo>
                    <a:pt x="0" y="559448"/>
                  </a:lnTo>
                  <a:lnTo>
                    <a:pt x="0" y="142100"/>
                  </a:lnTo>
                  <a:lnTo>
                    <a:pt x="7244" y="97185"/>
                  </a:lnTo>
                  <a:lnTo>
                    <a:pt x="27417" y="58177"/>
                  </a:lnTo>
                  <a:lnTo>
                    <a:pt x="58177" y="27417"/>
                  </a:lnTo>
                  <a:lnTo>
                    <a:pt x="97185" y="7244"/>
                  </a:lnTo>
                  <a:lnTo>
                    <a:pt x="142100" y="0"/>
                  </a:lnTo>
                  <a:lnTo>
                    <a:pt x="559448" y="0"/>
                  </a:lnTo>
                  <a:lnTo>
                    <a:pt x="604363" y="7244"/>
                  </a:lnTo>
                  <a:lnTo>
                    <a:pt x="643371" y="27417"/>
                  </a:lnTo>
                  <a:lnTo>
                    <a:pt x="674132" y="58177"/>
                  </a:lnTo>
                  <a:lnTo>
                    <a:pt x="694304" y="97185"/>
                  </a:lnTo>
                  <a:lnTo>
                    <a:pt x="701549" y="142100"/>
                  </a:lnTo>
                  <a:lnTo>
                    <a:pt x="701549" y="559448"/>
                  </a:lnTo>
                  <a:lnTo>
                    <a:pt x="694304" y="604363"/>
                  </a:lnTo>
                  <a:lnTo>
                    <a:pt x="674132" y="643371"/>
                  </a:lnTo>
                  <a:lnTo>
                    <a:pt x="643371" y="674132"/>
                  </a:lnTo>
                  <a:lnTo>
                    <a:pt x="604363" y="694304"/>
                  </a:lnTo>
                  <a:lnTo>
                    <a:pt x="559448" y="701549"/>
                  </a:lnTo>
                  <a:close/>
                </a:path>
              </a:pathLst>
            </a:custGeom>
            <a:ln w="28575">
              <a:solidFill>
                <a:schemeClr val="bg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3">
            <a:extLst>
              <a:ext uri="{FF2B5EF4-FFF2-40B4-BE49-F238E27FC236}">
                <a16:creationId xmlns="" xmlns:a16="http://schemas.microsoft.com/office/drawing/2014/main" id="{487CBC12-CFC7-5EA5-A66B-F42D7B301309}"/>
              </a:ext>
            </a:extLst>
          </p:cNvPr>
          <p:cNvSpPr/>
          <p:nvPr/>
        </p:nvSpPr>
        <p:spPr>
          <a:xfrm>
            <a:off x="1340922" y="1624100"/>
            <a:ext cx="2844046" cy="12367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/>
            <a: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Промышленный потенциал и качество продукции</a:t>
            </a:r>
          </a:p>
        </p:txBody>
      </p:sp>
      <p:sp>
        <p:nvSpPr>
          <p:cNvPr id="27" name="Object3">
            <a:extLst>
              <a:ext uri="{FF2B5EF4-FFF2-40B4-BE49-F238E27FC236}">
                <a16:creationId xmlns="" xmlns:a16="http://schemas.microsoft.com/office/drawing/2014/main" id="{E0DF4A2F-9708-0162-445F-258DC0763E26}"/>
              </a:ext>
            </a:extLst>
          </p:cNvPr>
          <p:cNvSpPr/>
          <p:nvPr/>
        </p:nvSpPr>
        <p:spPr>
          <a:xfrm>
            <a:off x="5318046" y="1624100"/>
            <a:ext cx="2584976" cy="1216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/>
            <a: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Удержание населения и профориентация молодежи </a:t>
            </a:r>
          </a:p>
        </p:txBody>
      </p:sp>
      <p:sp>
        <p:nvSpPr>
          <p:cNvPr id="28" name="Object3">
            <a:extLst>
              <a:ext uri="{FF2B5EF4-FFF2-40B4-BE49-F238E27FC236}">
                <a16:creationId xmlns="" xmlns:a16="http://schemas.microsoft.com/office/drawing/2014/main" id="{3AC26A40-12D1-5360-E52E-F51E1D649B49}"/>
              </a:ext>
            </a:extLst>
          </p:cNvPr>
          <p:cNvSpPr/>
          <p:nvPr/>
        </p:nvSpPr>
        <p:spPr>
          <a:xfrm>
            <a:off x="8897509" y="2031967"/>
            <a:ext cx="2489200" cy="3208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/>
            <a: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Туризм</a:t>
            </a:r>
          </a:p>
        </p:txBody>
      </p:sp>
      <p:sp>
        <p:nvSpPr>
          <p:cNvPr id="29" name="object 6">
            <a:extLst>
              <a:ext uri="{FF2B5EF4-FFF2-40B4-BE49-F238E27FC236}">
                <a16:creationId xmlns="" xmlns:a16="http://schemas.microsoft.com/office/drawing/2014/main" id="{71AF91F6-BFCE-CC18-D16A-ABACF76213B5}"/>
              </a:ext>
            </a:extLst>
          </p:cNvPr>
          <p:cNvSpPr txBox="1">
            <a:spLocks/>
          </p:cNvSpPr>
          <p:nvPr/>
        </p:nvSpPr>
        <p:spPr>
          <a:xfrm>
            <a:off x="1004380" y="1788773"/>
            <a:ext cx="271875" cy="807216"/>
          </a:xfrm>
          <a:prstGeom prst="rect">
            <a:avLst/>
          </a:prstGeom>
        </p:spPr>
        <p:txBody>
          <a:bodyPr vert="horz" wrap="square" lIns="0" tIns="6929" rIns="0" bIns="0" rtlCol="0">
            <a:spAutoFit/>
          </a:bodyPr>
          <a:lstStyle>
            <a:lvl1pPr>
              <a:defRPr sz="5200" b="1" i="0">
                <a:solidFill>
                  <a:schemeClr val="bg1"/>
                </a:solidFill>
                <a:latin typeface="Tahoma"/>
                <a:ea typeface="+mj-ea"/>
                <a:cs typeface="Tahoma"/>
              </a:defRPr>
            </a:lvl1pPr>
          </a:lstStyle>
          <a:p>
            <a:pPr marL="7701" marR="0" lvl="0" indent="0" defTabSz="914400" eaLnBrk="1" fontAlgn="auto" latinLnBrk="0" hangingPunct="1">
              <a:lnSpc>
                <a:spcPct val="100000"/>
              </a:lnSpc>
              <a:spcBef>
                <a:spcPts val="5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200" b="1" i="0" u="none" strike="noStrike" kern="0" cap="none" spc="-1264" normalizeH="0" baseline="0" noProof="0" dirty="0">
                <a:ln>
                  <a:noFill/>
                </a:ln>
                <a:solidFill>
                  <a:srgbClr val="00B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ahoma"/>
                <a:ea typeface="+mj-ea"/>
                <a:cs typeface="Tahoma"/>
              </a:rPr>
              <a:t>1</a:t>
            </a:r>
          </a:p>
        </p:txBody>
      </p:sp>
      <p:sp>
        <p:nvSpPr>
          <p:cNvPr id="30" name="object 8">
            <a:extLst>
              <a:ext uri="{FF2B5EF4-FFF2-40B4-BE49-F238E27FC236}">
                <a16:creationId xmlns="" xmlns:a16="http://schemas.microsoft.com/office/drawing/2014/main" id="{A84B8216-BD94-3F46-3DBF-8614DA01B397}"/>
              </a:ext>
            </a:extLst>
          </p:cNvPr>
          <p:cNvSpPr txBox="1"/>
          <p:nvPr/>
        </p:nvSpPr>
        <p:spPr>
          <a:xfrm>
            <a:off x="4658276" y="1768216"/>
            <a:ext cx="401651" cy="807216"/>
          </a:xfrm>
          <a:prstGeom prst="rect">
            <a:avLst/>
          </a:prstGeom>
        </p:spPr>
        <p:txBody>
          <a:bodyPr vert="horz" wrap="square" lIns="0" tIns="6929" rIns="0" bIns="0" rtlCol="0">
            <a:spAutoFit/>
          </a:bodyPr>
          <a:lstStyle/>
          <a:p>
            <a:pPr marL="7701" defTabSz="1217490">
              <a:spcBef>
                <a:spcPts val="55"/>
              </a:spcBef>
            </a:pPr>
            <a:r>
              <a:rPr sz="5200" b="1" spc="-245" dirty="0">
                <a:solidFill>
                  <a:srgbClr val="00B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/>
                <a:cs typeface="Tahoma"/>
              </a:rPr>
              <a:t>2</a:t>
            </a:r>
            <a:endParaRPr sz="52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/>
              <a:cs typeface="Tahoma"/>
            </a:endParaRPr>
          </a:p>
        </p:txBody>
      </p:sp>
      <p:sp>
        <p:nvSpPr>
          <p:cNvPr id="31" name="object 10">
            <a:extLst>
              <a:ext uri="{FF2B5EF4-FFF2-40B4-BE49-F238E27FC236}">
                <a16:creationId xmlns="" xmlns:a16="http://schemas.microsoft.com/office/drawing/2014/main" id="{A5327A70-1A72-E940-16D8-0CF37EC229AB}"/>
              </a:ext>
            </a:extLst>
          </p:cNvPr>
          <p:cNvSpPr txBox="1"/>
          <p:nvPr/>
        </p:nvSpPr>
        <p:spPr>
          <a:xfrm>
            <a:off x="8903737" y="1788773"/>
            <a:ext cx="402805" cy="807216"/>
          </a:xfrm>
          <a:prstGeom prst="rect">
            <a:avLst/>
          </a:prstGeom>
        </p:spPr>
        <p:txBody>
          <a:bodyPr vert="horz" wrap="square" lIns="0" tIns="6929" rIns="0" bIns="0" rtlCol="0">
            <a:spAutoFit/>
          </a:bodyPr>
          <a:lstStyle/>
          <a:p>
            <a:pPr marL="7701" defTabSz="1217490">
              <a:spcBef>
                <a:spcPts val="55"/>
              </a:spcBef>
            </a:pPr>
            <a:r>
              <a:rPr sz="5200" b="1" spc="-233" dirty="0">
                <a:solidFill>
                  <a:srgbClr val="00B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/>
                <a:cs typeface="Tahoma"/>
              </a:rPr>
              <a:t>3</a:t>
            </a:r>
            <a:endParaRPr sz="52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/>
              <a:cs typeface="Tahoma"/>
            </a:endParaRPr>
          </a:p>
        </p:txBody>
      </p:sp>
      <p:sp>
        <p:nvSpPr>
          <p:cNvPr id="33" name="Object3">
            <a:extLst>
              <a:ext uri="{FF2B5EF4-FFF2-40B4-BE49-F238E27FC236}">
                <a16:creationId xmlns="" xmlns:a16="http://schemas.microsoft.com/office/drawing/2014/main" id="{B0EF5472-F31D-4FBD-C6F4-EA0A0172ECED}"/>
              </a:ext>
            </a:extLst>
          </p:cNvPr>
          <p:cNvSpPr/>
          <p:nvPr/>
        </p:nvSpPr>
        <p:spPr>
          <a:xfrm>
            <a:off x="1340922" y="3396414"/>
            <a:ext cx="2489200" cy="6806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/>
            <a:r>
              <a:rPr lang="ru-RU" sz="14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Повышение узнаваемости региональных брендов</a:t>
            </a:r>
          </a:p>
        </p:txBody>
      </p:sp>
      <p:sp>
        <p:nvSpPr>
          <p:cNvPr id="35" name="Object3">
            <a:extLst>
              <a:ext uri="{FF2B5EF4-FFF2-40B4-BE49-F238E27FC236}">
                <a16:creationId xmlns="" xmlns:a16="http://schemas.microsoft.com/office/drawing/2014/main" id="{C6B56D13-2F3F-8EC5-63F5-86D37B7898F7}"/>
              </a:ext>
            </a:extLst>
          </p:cNvPr>
          <p:cNvSpPr/>
          <p:nvPr/>
        </p:nvSpPr>
        <p:spPr>
          <a:xfrm>
            <a:off x="1411963" y="4543598"/>
            <a:ext cx="2489200" cy="6806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/>
            <a:r>
              <a:rPr lang="ru-RU" sz="14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Формирование имиджа территории</a:t>
            </a:r>
          </a:p>
        </p:txBody>
      </p:sp>
      <p:sp>
        <p:nvSpPr>
          <p:cNvPr id="37" name="Object3">
            <a:extLst>
              <a:ext uri="{FF2B5EF4-FFF2-40B4-BE49-F238E27FC236}">
                <a16:creationId xmlns="" xmlns:a16="http://schemas.microsoft.com/office/drawing/2014/main" id="{4C99BE4C-BB8C-76DB-C8D9-85F96FBCF81F}"/>
              </a:ext>
            </a:extLst>
          </p:cNvPr>
          <p:cNvSpPr/>
          <p:nvPr/>
        </p:nvSpPr>
        <p:spPr>
          <a:xfrm>
            <a:off x="1411963" y="5460198"/>
            <a:ext cx="2489200" cy="6806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/>
            <a:r>
              <a:rPr lang="ru-RU" sz="14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Демонстрация уникальных товаров и технологий </a:t>
            </a:r>
          </a:p>
        </p:txBody>
      </p:sp>
      <p:pic>
        <p:nvPicPr>
          <p:cNvPr id="39" name="object 9">
            <a:extLst>
              <a:ext uri="{FF2B5EF4-FFF2-40B4-BE49-F238E27FC236}">
                <a16:creationId xmlns="" xmlns:a16="http://schemas.microsoft.com/office/drawing/2014/main" id="{6099B4D8-F5A5-8668-BD29-66C1D2A8D6AE}"/>
              </a:ext>
            </a:extLst>
          </p:cNvPr>
          <p:cNvPicPr/>
          <p:nvPr/>
        </p:nvPicPr>
        <p:blipFill>
          <a:blip r:embed="rId4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795244" y="3554860"/>
            <a:ext cx="385576" cy="363740"/>
          </a:xfrm>
          <a:prstGeom prst="rect">
            <a:avLst/>
          </a:prstGeom>
        </p:spPr>
      </p:pic>
      <p:pic>
        <p:nvPicPr>
          <p:cNvPr id="40" name="object 9">
            <a:extLst>
              <a:ext uri="{FF2B5EF4-FFF2-40B4-BE49-F238E27FC236}">
                <a16:creationId xmlns="" xmlns:a16="http://schemas.microsoft.com/office/drawing/2014/main" id="{4397859F-4EBC-1BE6-A567-5B874ED36613}"/>
              </a:ext>
            </a:extLst>
          </p:cNvPr>
          <p:cNvPicPr/>
          <p:nvPr/>
        </p:nvPicPr>
        <p:blipFill>
          <a:blip r:embed="rId4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795244" y="4580464"/>
            <a:ext cx="385576" cy="363740"/>
          </a:xfrm>
          <a:prstGeom prst="rect">
            <a:avLst/>
          </a:prstGeom>
        </p:spPr>
      </p:pic>
      <p:pic>
        <p:nvPicPr>
          <p:cNvPr id="41" name="object 9">
            <a:extLst>
              <a:ext uri="{FF2B5EF4-FFF2-40B4-BE49-F238E27FC236}">
                <a16:creationId xmlns="" xmlns:a16="http://schemas.microsoft.com/office/drawing/2014/main" id="{2051A675-F8EF-9E16-1343-51C3128AC143}"/>
              </a:ext>
            </a:extLst>
          </p:cNvPr>
          <p:cNvPicPr/>
          <p:nvPr/>
        </p:nvPicPr>
        <p:blipFill>
          <a:blip r:embed="rId4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775455" y="5664898"/>
            <a:ext cx="385576" cy="363740"/>
          </a:xfrm>
          <a:prstGeom prst="rect">
            <a:avLst/>
          </a:prstGeom>
        </p:spPr>
      </p:pic>
      <p:pic>
        <p:nvPicPr>
          <p:cNvPr id="45" name="object 9">
            <a:extLst>
              <a:ext uri="{FF2B5EF4-FFF2-40B4-BE49-F238E27FC236}">
                <a16:creationId xmlns="" xmlns:a16="http://schemas.microsoft.com/office/drawing/2014/main" id="{C12A335A-FF78-B71C-FFE9-D455C9E74367}"/>
              </a:ext>
            </a:extLst>
          </p:cNvPr>
          <p:cNvPicPr/>
          <p:nvPr/>
        </p:nvPicPr>
        <p:blipFill>
          <a:blip r:embed="rId4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4564316" y="3551255"/>
            <a:ext cx="385576" cy="363740"/>
          </a:xfrm>
          <a:prstGeom prst="rect">
            <a:avLst/>
          </a:prstGeom>
        </p:spPr>
      </p:pic>
      <p:pic>
        <p:nvPicPr>
          <p:cNvPr id="46" name="object 9">
            <a:extLst>
              <a:ext uri="{FF2B5EF4-FFF2-40B4-BE49-F238E27FC236}">
                <a16:creationId xmlns="" xmlns:a16="http://schemas.microsoft.com/office/drawing/2014/main" id="{0F2C9062-B811-6A15-F030-E8BE2EC5E76F}"/>
              </a:ext>
            </a:extLst>
          </p:cNvPr>
          <p:cNvPicPr/>
          <p:nvPr/>
        </p:nvPicPr>
        <p:blipFill>
          <a:blip r:embed="rId4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4564316" y="4576859"/>
            <a:ext cx="385576" cy="363740"/>
          </a:xfrm>
          <a:prstGeom prst="rect">
            <a:avLst/>
          </a:prstGeom>
        </p:spPr>
      </p:pic>
      <p:pic>
        <p:nvPicPr>
          <p:cNvPr id="47" name="object 9">
            <a:extLst>
              <a:ext uri="{FF2B5EF4-FFF2-40B4-BE49-F238E27FC236}">
                <a16:creationId xmlns="" xmlns:a16="http://schemas.microsoft.com/office/drawing/2014/main" id="{ED5100ED-B4FB-D047-12EE-65DC26912EA0}"/>
              </a:ext>
            </a:extLst>
          </p:cNvPr>
          <p:cNvPicPr/>
          <p:nvPr/>
        </p:nvPicPr>
        <p:blipFill>
          <a:blip r:embed="rId4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4544527" y="5661293"/>
            <a:ext cx="385576" cy="363740"/>
          </a:xfrm>
          <a:prstGeom prst="rect">
            <a:avLst/>
          </a:prstGeom>
        </p:spPr>
      </p:pic>
      <p:sp>
        <p:nvSpPr>
          <p:cNvPr id="48" name="Object3">
            <a:extLst>
              <a:ext uri="{FF2B5EF4-FFF2-40B4-BE49-F238E27FC236}">
                <a16:creationId xmlns="" xmlns:a16="http://schemas.microsoft.com/office/drawing/2014/main" id="{5BF6F1CB-5D8E-6BDC-EDA7-DA490F3B1AC8}"/>
              </a:ext>
            </a:extLst>
          </p:cNvPr>
          <p:cNvSpPr/>
          <p:nvPr/>
        </p:nvSpPr>
        <p:spPr>
          <a:xfrm>
            <a:off x="5175862" y="3396414"/>
            <a:ext cx="2489200" cy="6806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/>
            <a:r>
              <a:rPr lang="ru-RU" sz="14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Сокращение миграционного потока из региона</a:t>
            </a:r>
          </a:p>
        </p:txBody>
      </p:sp>
      <p:sp>
        <p:nvSpPr>
          <p:cNvPr id="49" name="Object3">
            <a:extLst>
              <a:ext uri="{FF2B5EF4-FFF2-40B4-BE49-F238E27FC236}">
                <a16:creationId xmlns="" xmlns:a16="http://schemas.microsoft.com/office/drawing/2014/main" id="{9A1EDE8D-D3BD-0B1F-C937-1B51D64169BA}"/>
              </a:ext>
            </a:extLst>
          </p:cNvPr>
          <p:cNvSpPr/>
          <p:nvPr/>
        </p:nvSpPr>
        <p:spPr>
          <a:xfrm>
            <a:off x="5175861" y="4491104"/>
            <a:ext cx="2489200" cy="6806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/>
            <a:r>
              <a:rPr lang="ru-RU" sz="14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Стимулирование молодежи оставаться в регионе </a:t>
            </a:r>
          </a:p>
        </p:txBody>
      </p:sp>
      <p:sp>
        <p:nvSpPr>
          <p:cNvPr id="50" name="Object3">
            <a:extLst>
              <a:ext uri="{FF2B5EF4-FFF2-40B4-BE49-F238E27FC236}">
                <a16:creationId xmlns="" xmlns:a16="http://schemas.microsoft.com/office/drawing/2014/main" id="{AFF66EDD-1DD0-2B2C-49CE-FAD862573BBF}"/>
              </a:ext>
            </a:extLst>
          </p:cNvPr>
          <p:cNvSpPr/>
          <p:nvPr/>
        </p:nvSpPr>
        <p:spPr>
          <a:xfrm>
            <a:off x="5246902" y="5428219"/>
            <a:ext cx="2489200" cy="6806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/>
            <a:r>
              <a:rPr lang="ru-RU" sz="14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Наращивание профориентационных мероприятий </a:t>
            </a:r>
          </a:p>
        </p:txBody>
      </p:sp>
      <p:pic>
        <p:nvPicPr>
          <p:cNvPr id="51" name="object 9">
            <a:extLst>
              <a:ext uri="{FF2B5EF4-FFF2-40B4-BE49-F238E27FC236}">
                <a16:creationId xmlns="" xmlns:a16="http://schemas.microsoft.com/office/drawing/2014/main" id="{57F9B501-202A-FB7C-2793-DD5EC3F42053}"/>
              </a:ext>
            </a:extLst>
          </p:cNvPr>
          <p:cNvPicPr/>
          <p:nvPr/>
        </p:nvPicPr>
        <p:blipFill>
          <a:blip r:embed="rId4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8379467" y="3532812"/>
            <a:ext cx="385576" cy="363740"/>
          </a:xfrm>
          <a:prstGeom prst="rect">
            <a:avLst/>
          </a:prstGeom>
        </p:spPr>
      </p:pic>
      <p:pic>
        <p:nvPicPr>
          <p:cNvPr id="52" name="object 9">
            <a:extLst>
              <a:ext uri="{FF2B5EF4-FFF2-40B4-BE49-F238E27FC236}">
                <a16:creationId xmlns="" xmlns:a16="http://schemas.microsoft.com/office/drawing/2014/main" id="{9EB55B9D-5BAF-E245-1125-047F9F86F1EC}"/>
              </a:ext>
            </a:extLst>
          </p:cNvPr>
          <p:cNvPicPr/>
          <p:nvPr/>
        </p:nvPicPr>
        <p:blipFill>
          <a:blip r:embed="rId4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8379467" y="4558416"/>
            <a:ext cx="385576" cy="363740"/>
          </a:xfrm>
          <a:prstGeom prst="rect">
            <a:avLst/>
          </a:prstGeom>
        </p:spPr>
      </p:pic>
      <p:pic>
        <p:nvPicPr>
          <p:cNvPr id="53" name="object 9">
            <a:extLst>
              <a:ext uri="{FF2B5EF4-FFF2-40B4-BE49-F238E27FC236}">
                <a16:creationId xmlns="" xmlns:a16="http://schemas.microsoft.com/office/drawing/2014/main" id="{0D324A8B-4E4C-E14C-70DE-F23E8740FA01}"/>
              </a:ext>
            </a:extLst>
          </p:cNvPr>
          <p:cNvPicPr/>
          <p:nvPr/>
        </p:nvPicPr>
        <p:blipFill>
          <a:blip r:embed="rId4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8359678" y="5642850"/>
            <a:ext cx="385576" cy="363740"/>
          </a:xfrm>
          <a:prstGeom prst="rect">
            <a:avLst/>
          </a:prstGeom>
        </p:spPr>
      </p:pic>
      <p:sp>
        <p:nvSpPr>
          <p:cNvPr id="54" name="Object3">
            <a:extLst>
              <a:ext uri="{FF2B5EF4-FFF2-40B4-BE49-F238E27FC236}">
                <a16:creationId xmlns="" xmlns:a16="http://schemas.microsoft.com/office/drawing/2014/main" id="{EB4E27E1-C0E2-7959-04E9-9BE8712AD7B5}"/>
              </a:ext>
            </a:extLst>
          </p:cNvPr>
          <p:cNvSpPr/>
          <p:nvPr/>
        </p:nvSpPr>
        <p:spPr>
          <a:xfrm>
            <a:off x="8988586" y="3396414"/>
            <a:ext cx="2489200" cy="5001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/>
            <a:r>
              <a:rPr lang="ru-RU" sz="14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Увеличение туристического потока </a:t>
            </a:r>
          </a:p>
        </p:txBody>
      </p:sp>
      <p:sp>
        <p:nvSpPr>
          <p:cNvPr id="55" name="Object3">
            <a:extLst>
              <a:ext uri="{FF2B5EF4-FFF2-40B4-BE49-F238E27FC236}">
                <a16:creationId xmlns="" xmlns:a16="http://schemas.microsoft.com/office/drawing/2014/main" id="{C97F8E09-3941-CE66-A767-653CAC1E8085}"/>
              </a:ext>
            </a:extLst>
          </p:cNvPr>
          <p:cNvSpPr/>
          <p:nvPr/>
        </p:nvSpPr>
        <p:spPr>
          <a:xfrm>
            <a:off x="9009834" y="4527617"/>
            <a:ext cx="2489200" cy="6806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/>
            <a:endParaRPr lang="ru-RU" sz="1400" b="1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6" name="Object3">
            <a:extLst>
              <a:ext uri="{FF2B5EF4-FFF2-40B4-BE49-F238E27FC236}">
                <a16:creationId xmlns="" xmlns:a16="http://schemas.microsoft.com/office/drawing/2014/main" id="{4AA88DF4-E436-32C3-2470-FCF492C61FAF}"/>
              </a:ext>
            </a:extLst>
          </p:cNvPr>
          <p:cNvSpPr/>
          <p:nvPr/>
        </p:nvSpPr>
        <p:spPr>
          <a:xfrm>
            <a:off x="8836084" y="4397613"/>
            <a:ext cx="2727015" cy="9013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/>
            <a:r>
              <a:rPr lang="ru-RU" sz="14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Внедрение промышленного туризма в обще туристические продукты</a:t>
            </a:r>
          </a:p>
        </p:txBody>
      </p:sp>
      <p:sp>
        <p:nvSpPr>
          <p:cNvPr id="57" name="Object3">
            <a:extLst>
              <a:ext uri="{FF2B5EF4-FFF2-40B4-BE49-F238E27FC236}">
                <a16:creationId xmlns="" xmlns:a16="http://schemas.microsoft.com/office/drawing/2014/main" id="{0095295C-9DBF-3F6A-1189-2F7279C4C035}"/>
              </a:ext>
            </a:extLst>
          </p:cNvPr>
          <p:cNvSpPr/>
          <p:nvPr/>
        </p:nvSpPr>
        <p:spPr>
          <a:xfrm>
            <a:off x="8954991" y="5680183"/>
            <a:ext cx="2489200" cy="6806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/>
            <a:r>
              <a:rPr lang="ru-RU" sz="14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Составление сводных промышленных маршрутов</a:t>
            </a:r>
          </a:p>
        </p:txBody>
      </p:sp>
      <p:sp>
        <p:nvSpPr>
          <p:cNvPr id="58" name="object 3">
            <a:extLst>
              <a:ext uri="{FF2B5EF4-FFF2-40B4-BE49-F238E27FC236}">
                <a16:creationId xmlns="" xmlns:a16="http://schemas.microsoft.com/office/drawing/2014/main" id="{DC1E95D5-F9F5-740E-AF3C-377AC694139D}"/>
              </a:ext>
            </a:extLst>
          </p:cNvPr>
          <p:cNvSpPr txBox="1"/>
          <p:nvPr/>
        </p:nvSpPr>
        <p:spPr>
          <a:xfrm>
            <a:off x="1633870" y="1001163"/>
            <a:ext cx="3024406" cy="274723"/>
          </a:xfrm>
          <a:prstGeom prst="rect">
            <a:avLst/>
          </a:prstGeom>
        </p:spPr>
        <p:txBody>
          <a:bodyPr vert="horz" wrap="square" lIns="0" tIns="3080" rIns="0" bIns="0" rtlCol="0">
            <a:spAutoFit/>
          </a:bodyPr>
          <a:lstStyle/>
          <a:p>
            <a:pPr marL="7701" marR="3080" defTabSz="1217490">
              <a:lnSpc>
                <a:spcPct val="103099"/>
              </a:lnSpc>
              <a:spcBef>
                <a:spcPts val="24"/>
              </a:spcBef>
            </a:pPr>
            <a:r>
              <a:rPr lang="ru-RU" sz="1867" b="1" spc="-9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/>
                <a:cs typeface="Verdana"/>
              </a:rPr>
              <a:t>Поставленные цели</a:t>
            </a:r>
            <a:endParaRPr lang="ru-RU" sz="1500" spc="-9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/>
              <a:cs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4123574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object 2">
            <a:extLst>
              <a:ext uri="{FF2B5EF4-FFF2-40B4-BE49-F238E27FC236}">
                <a16:creationId xmlns="" xmlns:a16="http://schemas.microsoft.com/office/drawing/2014/main" id="{5B0E23D7-C1C9-6134-0B7A-4704413140DC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41" name="Прямоугольник 40">
            <a:extLst>
              <a:ext uri="{FF2B5EF4-FFF2-40B4-BE49-F238E27FC236}">
                <a16:creationId xmlns="" xmlns:a16="http://schemas.microsoft.com/office/drawing/2014/main" id="{4BEF9801-F377-EE8E-9BDD-EA4FE14FAE93}"/>
              </a:ext>
            </a:extLst>
          </p:cNvPr>
          <p:cNvSpPr/>
          <p:nvPr/>
        </p:nvSpPr>
        <p:spPr>
          <a:xfrm>
            <a:off x="1" y="-27496"/>
            <a:ext cx="12191999" cy="6885496"/>
          </a:xfrm>
          <a:prstGeom prst="rect">
            <a:avLst/>
          </a:prstGeom>
          <a:solidFill>
            <a:schemeClr val="dk1">
              <a:alpha val="55000"/>
            </a:schemeClr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0"/>
            <a:endParaRPr lang="ru-RU" noProof="1"/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1483025" y="231469"/>
            <a:ext cx="6608631" cy="73481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  <a:t>СОБЫТИЙНЫЙ ТУРИЗМ</a:t>
            </a:r>
          </a:p>
        </p:txBody>
      </p:sp>
      <p:sp>
        <p:nvSpPr>
          <p:cNvPr id="184" name="Прямоугольник 183"/>
          <p:cNvSpPr/>
          <p:nvPr/>
        </p:nvSpPr>
        <p:spPr>
          <a:xfrm>
            <a:off x="330231" y="1284170"/>
            <a:ext cx="11424063" cy="5233008"/>
          </a:xfrm>
          <a:prstGeom prst="rect">
            <a:avLst/>
          </a:prstGeom>
          <a:noFill/>
          <a:ln w="114300" cap="flat" cmpd="sng" algn="ctr">
            <a:solidFill>
              <a:srgbClr val="06ABDB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9" name="object 30"/>
          <p:cNvGrpSpPr/>
          <p:nvPr/>
        </p:nvGrpSpPr>
        <p:grpSpPr>
          <a:xfrm>
            <a:off x="362405" y="128332"/>
            <a:ext cx="1012633" cy="981568"/>
            <a:chOff x="949029" y="5770592"/>
            <a:chExt cx="701675" cy="701675"/>
          </a:xfrm>
        </p:grpSpPr>
        <p:sp>
          <p:nvSpPr>
            <p:cNvPr id="10" name="object 31"/>
            <p:cNvSpPr/>
            <p:nvPr/>
          </p:nvSpPr>
          <p:spPr>
            <a:xfrm>
              <a:off x="1186592" y="5906553"/>
              <a:ext cx="122555" cy="34290"/>
            </a:xfrm>
            <a:custGeom>
              <a:avLst/>
              <a:gdLst/>
              <a:ahLst/>
              <a:cxnLst/>
              <a:rect l="l" t="t" r="r" b="b"/>
              <a:pathLst>
                <a:path w="122555" h="34289">
                  <a:moveTo>
                    <a:pt x="121933" y="34187"/>
                  </a:moveTo>
                  <a:lnTo>
                    <a:pt x="0" y="34187"/>
                  </a:lnTo>
                  <a:lnTo>
                    <a:pt x="0" y="0"/>
                  </a:lnTo>
                  <a:lnTo>
                    <a:pt x="121933" y="0"/>
                  </a:lnTo>
                  <a:lnTo>
                    <a:pt x="121933" y="34187"/>
                  </a:lnTo>
                  <a:close/>
                </a:path>
              </a:pathLst>
            </a:custGeom>
            <a:ln w="28575">
              <a:solidFill>
                <a:schemeClr val="bg1"/>
              </a:solidFill>
            </a:ln>
          </p:spPr>
          <p:txBody>
            <a:bodyPr wrap="square" lIns="0" tIns="0" rIns="0" bIns="0" rtlCol="0"/>
            <a:lstStyle/>
            <a:p>
              <a:pPr defTabSz="554492"/>
              <a:endParaRPr sz="1092">
                <a:solidFill>
                  <a:schemeClr val="bg1"/>
                </a:solidFill>
                <a:latin typeface="Calibri"/>
              </a:endParaRPr>
            </a:p>
          </p:txBody>
        </p:sp>
        <p:sp>
          <p:nvSpPr>
            <p:cNvPr id="11" name="object 32"/>
            <p:cNvSpPr/>
            <p:nvPr/>
          </p:nvSpPr>
          <p:spPr>
            <a:xfrm>
              <a:off x="1220772" y="5940743"/>
              <a:ext cx="53975" cy="198120"/>
            </a:xfrm>
            <a:custGeom>
              <a:avLst/>
              <a:gdLst/>
              <a:ahLst/>
              <a:cxnLst/>
              <a:rect l="l" t="t" r="r" b="b"/>
              <a:pathLst>
                <a:path w="53975" h="198120">
                  <a:moveTo>
                    <a:pt x="31014" y="197679"/>
                  </a:moveTo>
                  <a:lnTo>
                    <a:pt x="22564" y="197679"/>
                  </a:lnTo>
                  <a:lnTo>
                    <a:pt x="13782" y="195906"/>
                  </a:lnTo>
                  <a:lnTo>
                    <a:pt x="6609" y="191070"/>
                  </a:lnTo>
                  <a:lnTo>
                    <a:pt x="1773" y="183897"/>
                  </a:lnTo>
                  <a:lnTo>
                    <a:pt x="0" y="175115"/>
                  </a:lnTo>
                  <a:lnTo>
                    <a:pt x="0" y="0"/>
                  </a:lnTo>
                  <a:lnTo>
                    <a:pt x="53579" y="0"/>
                  </a:lnTo>
                  <a:lnTo>
                    <a:pt x="53579" y="175115"/>
                  </a:lnTo>
                  <a:lnTo>
                    <a:pt x="51806" y="183897"/>
                  </a:lnTo>
                  <a:lnTo>
                    <a:pt x="46969" y="191070"/>
                  </a:lnTo>
                  <a:lnTo>
                    <a:pt x="39797" y="195906"/>
                  </a:lnTo>
                  <a:lnTo>
                    <a:pt x="31014" y="197679"/>
                  </a:lnTo>
                  <a:close/>
                </a:path>
              </a:pathLst>
            </a:custGeom>
            <a:ln w="28575">
              <a:solidFill>
                <a:schemeClr val="bg1"/>
              </a:solidFill>
            </a:ln>
          </p:spPr>
          <p:txBody>
            <a:bodyPr wrap="square" lIns="0" tIns="0" rIns="0" bIns="0" rtlCol="0"/>
            <a:lstStyle/>
            <a:p>
              <a:pPr defTabSz="554492"/>
              <a:endParaRPr sz="1092">
                <a:solidFill>
                  <a:schemeClr val="bg1"/>
                </a:solidFill>
                <a:latin typeface="Calibri"/>
              </a:endParaRPr>
            </a:p>
          </p:txBody>
        </p:sp>
        <p:sp>
          <p:nvSpPr>
            <p:cNvPr id="12" name="object 33"/>
            <p:cNvSpPr/>
            <p:nvPr/>
          </p:nvSpPr>
          <p:spPr>
            <a:xfrm>
              <a:off x="1165349" y="6031268"/>
              <a:ext cx="164465" cy="285750"/>
            </a:xfrm>
            <a:custGeom>
              <a:avLst/>
              <a:gdLst/>
              <a:ahLst/>
              <a:cxnLst/>
              <a:rect l="l" t="t" r="r" b="b"/>
              <a:pathLst>
                <a:path w="164465" h="285750">
                  <a:moveTo>
                    <a:pt x="164424" y="285436"/>
                  </a:moveTo>
                  <a:lnTo>
                    <a:pt x="0" y="285436"/>
                  </a:lnTo>
                  <a:lnTo>
                    <a:pt x="0" y="0"/>
                  </a:lnTo>
                </a:path>
              </a:pathLst>
            </a:custGeom>
            <a:ln w="28575">
              <a:solidFill>
                <a:schemeClr val="bg1"/>
              </a:solidFill>
            </a:ln>
          </p:spPr>
          <p:txBody>
            <a:bodyPr wrap="square" lIns="0" tIns="0" rIns="0" bIns="0" rtlCol="0"/>
            <a:lstStyle/>
            <a:p>
              <a:pPr defTabSz="554492"/>
              <a:endParaRPr sz="1092">
                <a:solidFill>
                  <a:schemeClr val="bg1"/>
                </a:solidFill>
                <a:latin typeface="Calibri"/>
              </a:endParaRPr>
            </a:p>
          </p:txBody>
        </p:sp>
        <p:sp>
          <p:nvSpPr>
            <p:cNvPr id="13" name="object 34"/>
            <p:cNvSpPr/>
            <p:nvPr/>
          </p:nvSpPr>
          <p:spPr>
            <a:xfrm>
              <a:off x="1329774" y="6031270"/>
              <a:ext cx="0" cy="173355"/>
            </a:xfrm>
            <a:custGeom>
              <a:avLst/>
              <a:gdLst/>
              <a:ahLst/>
              <a:cxnLst/>
              <a:rect l="l" t="t" r="r" b="b"/>
              <a:pathLst>
                <a:path h="173354">
                  <a:moveTo>
                    <a:pt x="0" y="0"/>
                  </a:moveTo>
                  <a:lnTo>
                    <a:pt x="0" y="173104"/>
                  </a:lnTo>
                </a:path>
              </a:pathLst>
            </a:custGeom>
            <a:ln w="28575">
              <a:solidFill>
                <a:schemeClr val="bg1"/>
              </a:solidFill>
            </a:ln>
          </p:spPr>
          <p:txBody>
            <a:bodyPr wrap="square" lIns="0" tIns="0" rIns="0" bIns="0" rtlCol="0"/>
            <a:lstStyle/>
            <a:p>
              <a:pPr defTabSz="554492"/>
              <a:endParaRPr sz="1092">
                <a:solidFill>
                  <a:schemeClr val="bg1"/>
                </a:solidFill>
                <a:latin typeface="Calibri"/>
              </a:endParaRPr>
            </a:p>
          </p:txBody>
        </p:sp>
        <p:sp>
          <p:nvSpPr>
            <p:cNvPr id="14" name="object 35"/>
            <p:cNvSpPr/>
            <p:nvPr/>
          </p:nvSpPr>
          <p:spPr>
            <a:xfrm>
              <a:off x="1308801" y="5940742"/>
              <a:ext cx="74930" cy="230504"/>
            </a:xfrm>
            <a:custGeom>
              <a:avLst/>
              <a:gdLst/>
              <a:ahLst/>
              <a:cxnLst/>
              <a:rect l="l" t="t" r="r" b="b"/>
              <a:pathLst>
                <a:path w="74930" h="230504">
                  <a:moveTo>
                    <a:pt x="20973" y="230013"/>
                  </a:moveTo>
                  <a:lnTo>
                    <a:pt x="74552" y="230013"/>
                  </a:lnTo>
                  <a:lnTo>
                    <a:pt x="74552" y="165115"/>
                  </a:lnTo>
                  <a:lnTo>
                    <a:pt x="74552" y="63893"/>
                  </a:lnTo>
                  <a:lnTo>
                    <a:pt x="68711" y="40557"/>
                  </a:lnTo>
                  <a:lnTo>
                    <a:pt x="52762" y="22357"/>
                  </a:lnTo>
                  <a:lnTo>
                    <a:pt x="29071" y="8952"/>
                  </a:lnTo>
                  <a:lnTo>
                    <a:pt x="0" y="0"/>
                  </a:lnTo>
                </a:path>
              </a:pathLst>
            </a:custGeom>
            <a:ln w="28575">
              <a:solidFill>
                <a:schemeClr val="bg1"/>
              </a:solidFill>
            </a:ln>
          </p:spPr>
          <p:txBody>
            <a:bodyPr wrap="square" lIns="0" tIns="0" rIns="0" bIns="0" rtlCol="0"/>
            <a:lstStyle/>
            <a:p>
              <a:pPr defTabSz="554492"/>
              <a:endParaRPr sz="1092">
                <a:solidFill>
                  <a:schemeClr val="bg1"/>
                </a:solidFill>
                <a:latin typeface="Calibri"/>
              </a:endParaRPr>
            </a:p>
          </p:txBody>
        </p:sp>
        <p:sp>
          <p:nvSpPr>
            <p:cNvPr id="15" name="object 36"/>
            <p:cNvSpPr/>
            <p:nvPr/>
          </p:nvSpPr>
          <p:spPr>
            <a:xfrm>
              <a:off x="1248484" y="5958864"/>
              <a:ext cx="0" cy="13335"/>
            </a:xfrm>
            <a:custGeom>
              <a:avLst/>
              <a:gdLst/>
              <a:ahLst/>
              <a:cxnLst/>
              <a:rect l="l" t="t" r="r" b="b"/>
              <a:pathLst>
                <a:path h="13335">
                  <a:moveTo>
                    <a:pt x="-5235" y="6460"/>
                  </a:moveTo>
                  <a:lnTo>
                    <a:pt x="5235" y="6460"/>
                  </a:lnTo>
                </a:path>
              </a:pathLst>
            </a:custGeom>
            <a:ln w="28575">
              <a:solidFill>
                <a:schemeClr val="bg1"/>
              </a:solidFill>
            </a:ln>
          </p:spPr>
          <p:txBody>
            <a:bodyPr wrap="square" lIns="0" tIns="0" rIns="0" bIns="0" rtlCol="0"/>
            <a:lstStyle/>
            <a:p>
              <a:pPr defTabSz="554492"/>
              <a:endParaRPr sz="1092">
                <a:solidFill>
                  <a:schemeClr val="bg1"/>
                </a:solidFill>
                <a:latin typeface="Calibri"/>
              </a:endParaRPr>
            </a:p>
          </p:txBody>
        </p:sp>
        <p:sp>
          <p:nvSpPr>
            <p:cNvPr id="16" name="object 37"/>
            <p:cNvSpPr/>
            <p:nvPr/>
          </p:nvSpPr>
          <p:spPr>
            <a:xfrm>
              <a:off x="1248484" y="6006003"/>
              <a:ext cx="0" cy="13335"/>
            </a:xfrm>
            <a:custGeom>
              <a:avLst/>
              <a:gdLst/>
              <a:ahLst/>
              <a:cxnLst/>
              <a:rect l="l" t="t" r="r" b="b"/>
              <a:pathLst>
                <a:path h="13335">
                  <a:moveTo>
                    <a:pt x="-5235" y="6465"/>
                  </a:moveTo>
                  <a:lnTo>
                    <a:pt x="5235" y="6465"/>
                  </a:lnTo>
                </a:path>
              </a:pathLst>
            </a:custGeom>
            <a:ln w="28575">
              <a:solidFill>
                <a:schemeClr val="bg1"/>
              </a:solidFill>
            </a:ln>
          </p:spPr>
          <p:txBody>
            <a:bodyPr wrap="square" lIns="0" tIns="0" rIns="0" bIns="0" rtlCol="0"/>
            <a:lstStyle/>
            <a:p>
              <a:pPr defTabSz="554492"/>
              <a:endParaRPr sz="1092">
                <a:solidFill>
                  <a:schemeClr val="bg1"/>
                </a:solidFill>
                <a:latin typeface="Calibri"/>
              </a:endParaRPr>
            </a:p>
          </p:txBody>
        </p:sp>
        <p:sp>
          <p:nvSpPr>
            <p:cNvPr id="17" name="object 38"/>
            <p:cNvSpPr/>
            <p:nvPr/>
          </p:nvSpPr>
          <p:spPr>
            <a:xfrm>
              <a:off x="1248484" y="6053153"/>
              <a:ext cx="0" cy="13335"/>
            </a:xfrm>
            <a:custGeom>
              <a:avLst/>
              <a:gdLst/>
              <a:ahLst/>
              <a:cxnLst/>
              <a:rect l="l" t="t" r="r" b="b"/>
              <a:pathLst>
                <a:path h="13335">
                  <a:moveTo>
                    <a:pt x="-5235" y="6460"/>
                  </a:moveTo>
                  <a:lnTo>
                    <a:pt x="5235" y="6460"/>
                  </a:lnTo>
                </a:path>
              </a:pathLst>
            </a:custGeom>
            <a:ln w="28575">
              <a:solidFill>
                <a:schemeClr val="bg1"/>
              </a:solidFill>
            </a:ln>
          </p:spPr>
          <p:txBody>
            <a:bodyPr wrap="square" lIns="0" tIns="0" rIns="0" bIns="0" rtlCol="0"/>
            <a:lstStyle/>
            <a:p>
              <a:pPr defTabSz="554492"/>
              <a:endParaRPr sz="1092">
                <a:solidFill>
                  <a:schemeClr val="bg1"/>
                </a:solidFill>
                <a:latin typeface="Calibri"/>
              </a:endParaRPr>
            </a:p>
          </p:txBody>
        </p:sp>
        <p:sp>
          <p:nvSpPr>
            <p:cNvPr id="18" name="object 39"/>
            <p:cNvSpPr/>
            <p:nvPr/>
          </p:nvSpPr>
          <p:spPr>
            <a:xfrm>
              <a:off x="1248484" y="6100292"/>
              <a:ext cx="0" cy="13335"/>
            </a:xfrm>
            <a:custGeom>
              <a:avLst/>
              <a:gdLst/>
              <a:ahLst/>
              <a:cxnLst/>
              <a:rect l="l" t="t" r="r" b="b"/>
              <a:pathLst>
                <a:path h="13335">
                  <a:moveTo>
                    <a:pt x="-5235" y="6465"/>
                  </a:moveTo>
                  <a:lnTo>
                    <a:pt x="5235" y="6465"/>
                  </a:lnTo>
                </a:path>
              </a:pathLst>
            </a:custGeom>
            <a:ln w="28575">
              <a:solidFill>
                <a:schemeClr val="bg1"/>
              </a:solidFill>
            </a:ln>
          </p:spPr>
          <p:txBody>
            <a:bodyPr wrap="square" lIns="0" tIns="0" rIns="0" bIns="0" rtlCol="0"/>
            <a:lstStyle/>
            <a:p>
              <a:pPr defTabSz="554492"/>
              <a:endParaRPr sz="1092">
                <a:solidFill>
                  <a:schemeClr val="bg1"/>
                </a:solidFill>
                <a:latin typeface="Calibri"/>
              </a:endParaRPr>
            </a:p>
          </p:txBody>
        </p:sp>
        <p:sp>
          <p:nvSpPr>
            <p:cNvPr id="19" name="object 40"/>
            <p:cNvSpPr/>
            <p:nvPr/>
          </p:nvSpPr>
          <p:spPr>
            <a:xfrm>
              <a:off x="1329774" y="6125488"/>
              <a:ext cx="53975" cy="0"/>
            </a:xfrm>
            <a:custGeom>
              <a:avLst/>
              <a:gdLst/>
              <a:ahLst/>
              <a:cxnLst/>
              <a:rect l="l" t="t" r="r" b="b"/>
              <a:pathLst>
                <a:path w="53975">
                  <a:moveTo>
                    <a:pt x="0" y="0"/>
                  </a:moveTo>
                  <a:lnTo>
                    <a:pt x="53579" y="0"/>
                  </a:lnTo>
                </a:path>
              </a:pathLst>
            </a:custGeom>
            <a:ln w="28575">
              <a:solidFill>
                <a:schemeClr val="bg1"/>
              </a:solidFill>
            </a:ln>
          </p:spPr>
          <p:txBody>
            <a:bodyPr wrap="square" lIns="0" tIns="0" rIns="0" bIns="0" rtlCol="0"/>
            <a:lstStyle/>
            <a:p>
              <a:pPr defTabSz="554492"/>
              <a:endParaRPr sz="1092">
                <a:solidFill>
                  <a:schemeClr val="bg1"/>
                </a:solidFill>
                <a:latin typeface="Calibri"/>
              </a:endParaRPr>
            </a:p>
          </p:txBody>
        </p:sp>
        <p:sp>
          <p:nvSpPr>
            <p:cNvPr id="20" name="object 41"/>
            <p:cNvSpPr/>
            <p:nvPr/>
          </p:nvSpPr>
          <p:spPr>
            <a:xfrm>
              <a:off x="1111766" y="5940742"/>
              <a:ext cx="74930" cy="230504"/>
            </a:xfrm>
            <a:custGeom>
              <a:avLst/>
              <a:gdLst/>
              <a:ahLst/>
              <a:cxnLst/>
              <a:rect l="l" t="t" r="r" b="b"/>
              <a:pathLst>
                <a:path w="74930" h="230504">
                  <a:moveTo>
                    <a:pt x="53579" y="230013"/>
                  </a:moveTo>
                  <a:lnTo>
                    <a:pt x="0" y="230013"/>
                  </a:lnTo>
                  <a:lnTo>
                    <a:pt x="0" y="165115"/>
                  </a:lnTo>
                  <a:lnTo>
                    <a:pt x="0" y="63893"/>
                  </a:lnTo>
                  <a:lnTo>
                    <a:pt x="5841" y="40557"/>
                  </a:lnTo>
                  <a:lnTo>
                    <a:pt x="21789" y="22357"/>
                  </a:lnTo>
                  <a:lnTo>
                    <a:pt x="45481" y="8952"/>
                  </a:lnTo>
                  <a:lnTo>
                    <a:pt x="74552" y="0"/>
                  </a:lnTo>
                </a:path>
              </a:pathLst>
            </a:custGeom>
            <a:ln w="28575">
              <a:solidFill>
                <a:schemeClr val="bg1"/>
              </a:solidFill>
            </a:ln>
          </p:spPr>
          <p:txBody>
            <a:bodyPr wrap="square" lIns="0" tIns="0" rIns="0" bIns="0" rtlCol="0"/>
            <a:lstStyle/>
            <a:p>
              <a:pPr defTabSz="554492"/>
              <a:endParaRPr sz="1092">
                <a:solidFill>
                  <a:schemeClr val="bg1"/>
                </a:solidFill>
                <a:latin typeface="Calibri"/>
              </a:endParaRPr>
            </a:p>
          </p:txBody>
        </p:sp>
        <p:sp>
          <p:nvSpPr>
            <p:cNvPr id="26" name="object 42"/>
            <p:cNvSpPr/>
            <p:nvPr/>
          </p:nvSpPr>
          <p:spPr>
            <a:xfrm>
              <a:off x="1111766" y="6125488"/>
              <a:ext cx="53975" cy="0"/>
            </a:xfrm>
            <a:custGeom>
              <a:avLst/>
              <a:gdLst/>
              <a:ahLst/>
              <a:cxnLst/>
              <a:rect l="l" t="t" r="r" b="b"/>
              <a:pathLst>
                <a:path w="53975">
                  <a:moveTo>
                    <a:pt x="53579" y="0"/>
                  </a:moveTo>
                  <a:lnTo>
                    <a:pt x="0" y="0"/>
                  </a:lnTo>
                </a:path>
              </a:pathLst>
            </a:custGeom>
            <a:ln w="28575">
              <a:solidFill>
                <a:schemeClr val="bg1"/>
              </a:solidFill>
            </a:ln>
          </p:spPr>
          <p:txBody>
            <a:bodyPr wrap="square" lIns="0" tIns="0" rIns="0" bIns="0" rtlCol="0"/>
            <a:lstStyle/>
            <a:p>
              <a:pPr defTabSz="554492"/>
              <a:endParaRPr sz="1092">
                <a:solidFill>
                  <a:schemeClr val="bg1"/>
                </a:solidFill>
                <a:latin typeface="Calibri"/>
              </a:endParaRPr>
            </a:p>
          </p:txBody>
        </p:sp>
        <p:sp>
          <p:nvSpPr>
            <p:cNvPr id="27" name="object 43"/>
            <p:cNvSpPr/>
            <p:nvPr/>
          </p:nvSpPr>
          <p:spPr>
            <a:xfrm>
              <a:off x="1302061" y="6167987"/>
              <a:ext cx="218440" cy="149225"/>
            </a:xfrm>
            <a:custGeom>
              <a:avLst/>
              <a:gdLst/>
              <a:ahLst/>
              <a:cxnLst/>
              <a:rect l="l" t="t" r="r" b="b"/>
              <a:pathLst>
                <a:path w="218440" h="149225">
                  <a:moveTo>
                    <a:pt x="218003" y="108991"/>
                  </a:moveTo>
                  <a:lnTo>
                    <a:pt x="209437" y="66565"/>
                  </a:lnTo>
                  <a:lnTo>
                    <a:pt x="186076" y="31921"/>
                  </a:lnTo>
                  <a:lnTo>
                    <a:pt x="151429" y="8564"/>
                  </a:lnTo>
                  <a:lnTo>
                    <a:pt x="109001" y="0"/>
                  </a:lnTo>
                  <a:lnTo>
                    <a:pt x="66574" y="8564"/>
                  </a:lnTo>
                  <a:lnTo>
                    <a:pt x="31927" y="31921"/>
                  </a:lnTo>
                  <a:lnTo>
                    <a:pt x="8566" y="66565"/>
                  </a:lnTo>
                  <a:lnTo>
                    <a:pt x="0" y="108991"/>
                  </a:lnTo>
                  <a:lnTo>
                    <a:pt x="663" y="136103"/>
                  </a:lnTo>
                  <a:lnTo>
                    <a:pt x="10853" y="147104"/>
                  </a:lnTo>
                  <a:lnTo>
                    <a:pt x="42866" y="148749"/>
                  </a:lnTo>
                  <a:lnTo>
                    <a:pt x="109001" y="147796"/>
                  </a:lnTo>
                  <a:lnTo>
                    <a:pt x="176696" y="148749"/>
                  </a:lnTo>
                  <a:lnTo>
                    <a:pt x="208536" y="147104"/>
                  </a:lnTo>
                  <a:lnTo>
                    <a:pt x="217860" y="136103"/>
                  </a:lnTo>
                  <a:lnTo>
                    <a:pt x="218003" y="108991"/>
                  </a:lnTo>
                  <a:close/>
                </a:path>
              </a:pathLst>
            </a:custGeom>
            <a:ln w="28575">
              <a:solidFill>
                <a:schemeClr val="bg1"/>
              </a:solidFill>
            </a:ln>
          </p:spPr>
          <p:txBody>
            <a:bodyPr wrap="square" lIns="0" tIns="0" rIns="0" bIns="0" rtlCol="0"/>
            <a:lstStyle/>
            <a:p>
              <a:pPr defTabSz="554492"/>
              <a:endParaRPr sz="1092">
                <a:solidFill>
                  <a:schemeClr val="bg1"/>
                </a:solidFill>
                <a:latin typeface="Calibri"/>
              </a:endParaRPr>
            </a:p>
          </p:txBody>
        </p:sp>
        <p:sp>
          <p:nvSpPr>
            <p:cNvPr id="28" name="object 44"/>
            <p:cNvSpPr/>
            <p:nvPr/>
          </p:nvSpPr>
          <p:spPr>
            <a:xfrm>
              <a:off x="1302060" y="6276978"/>
              <a:ext cx="218440" cy="0"/>
            </a:xfrm>
            <a:custGeom>
              <a:avLst/>
              <a:gdLst/>
              <a:ahLst/>
              <a:cxnLst/>
              <a:rect l="l" t="t" r="r" b="b"/>
              <a:pathLst>
                <a:path w="218440">
                  <a:moveTo>
                    <a:pt x="0" y="0"/>
                  </a:moveTo>
                  <a:lnTo>
                    <a:pt x="218003" y="0"/>
                  </a:lnTo>
                </a:path>
              </a:pathLst>
            </a:custGeom>
            <a:ln w="28575">
              <a:solidFill>
                <a:schemeClr val="bg1"/>
              </a:solidFill>
            </a:ln>
          </p:spPr>
          <p:txBody>
            <a:bodyPr wrap="square" lIns="0" tIns="0" rIns="0" bIns="0" rtlCol="0"/>
            <a:lstStyle/>
            <a:p>
              <a:pPr defTabSz="554492"/>
              <a:endParaRPr sz="1092">
                <a:solidFill>
                  <a:schemeClr val="bg1"/>
                </a:solidFill>
                <a:latin typeface="Calibri"/>
              </a:endParaRPr>
            </a:p>
          </p:txBody>
        </p:sp>
        <p:sp>
          <p:nvSpPr>
            <p:cNvPr id="29" name="object 45"/>
            <p:cNvSpPr/>
            <p:nvPr/>
          </p:nvSpPr>
          <p:spPr>
            <a:xfrm>
              <a:off x="1311299" y="6234491"/>
              <a:ext cx="200025" cy="0"/>
            </a:xfrm>
            <a:custGeom>
              <a:avLst/>
              <a:gdLst/>
              <a:ahLst/>
              <a:cxnLst/>
              <a:rect l="l" t="t" r="r" b="b"/>
              <a:pathLst>
                <a:path w="200025">
                  <a:moveTo>
                    <a:pt x="0" y="0"/>
                  </a:moveTo>
                  <a:lnTo>
                    <a:pt x="199522" y="0"/>
                  </a:lnTo>
                </a:path>
              </a:pathLst>
            </a:custGeom>
            <a:ln w="28575">
              <a:solidFill>
                <a:schemeClr val="bg1"/>
              </a:solidFill>
            </a:ln>
          </p:spPr>
          <p:txBody>
            <a:bodyPr wrap="square" lIns="0" tIns="0" rIns="0" bIns="0" rtlCol="0"/>
            <a:lstStyle/>
            <a:p>
              <a:pPr defTabSz="554492"/>
              <a:endParaRPr sz="1092">
                <a:solidFill>
                  <a:schemeClr val="bg1"/>
                </a:solidFill>
                <a:latin typeface="Calibri"/>
              </a:endParaRPr>
            </a:p>
          </p:txBody>
        </p:sp>
        <p:sp>
          <p:nvSpPr>
            <p:cNvPr id="30" name="object 46"/>
            <p:cNvSpPr/>
            <p:nvPr/>
          </p:nvSpPr>
          <p:spPr>
            <a:xfrm>
              <a:off x="1314993" y="6234487"/>
              <a:ext cx="22225" cy="42545"/>
            </a:xfrm>
            <a:custGeom>
              <a:avLst/>
              <a:gdLst/>
              <a:ahLst/>
              <a:cxnLst/>
              <a:rect l="l" t="t" r="r" b="b"/>
              <a:pathLst>
                <a:path w="22225" h="42545">
                  <a:moveTo>
                    <a:pt x="0" y="42490"/>
                  </a:moveTo>
                  <a:lnTo>
                    <a:pt x="22166" y="0"/>
                  </a:lnTo>
                </a:path>
              </a:pathLst>
            </a:custGeom>
            <a:ln w="28575">
              <a:solidFill>
                <a:schemeClr val="bg1"/>
              </a:solidFill>
            </a:ln>
          </p:spPr>
          <p:txBody>
            <a:bodyPr wrap="square" lIns="0" tIns="0" rIns="0" bIns="0" rtlCol="0"/>
            <a:lstStyle/>
            <a:p>
              <a:pPr defTabSz="554492"/>
              <a:endParaRPr sz="1092">
                <a:solidFill>
                  <a:schemeClr val="bg1"/>
                </a:solidFill>
                <a:latin typeface="Calibri"/>
              </a:endParaRPr>
            </a:p>
          </p:txBody>
        </p:sp>
        <p:sp>
          <p:nvSpPr>
            <p:cNvPr id="31" name="object 47"/>
            <p:cNvSpPr/>
            <p:nvPr/>
          </p:nvSpPr>
          <p:spPr>
            <a:xfrm>
              <a:off x="1350099" y="6234487"/>
              <a:ext cx="22225" cy="42545"/>
            </a:xfrm>
            <a:custGeom>
              <a:avLst/>
              <a:gdLst/>
              <a:ahLst/>
              <a:cxnLst/>
              <a:rect l="l" t="t" r="r" b="b"/>
              <a:pathLst>
                <a:path w="22225" h="42545">
                  <a:moveTo>
                    <a:pt x="22166" y="42490"/>
                  </a:moveTo>
                  <a:lnTo>
                    <a:pt x="0" y="0"/>
                  </a:lnTo>
                </a:path>
              </a:pathLst>
            </a:custGeom>
            <a:ln w="28575">
              <a:solidFill>
                <a:schemeClr val="bg1"/>
              </a:solidFill>
            </a:ln>
          </p:spPr>
          <p:txBody>
            <a:bodyPr wrap="square" lIns="0" tIns="0" rIns="0" bIns="0" rtlCol="0"/>
            <a:lstStyle/>
            <a:p>
              <a:pPr defTabSz="554492"/>
              <a:endParaRPr sz="1092">
                <a:solidFill>
                  <a:schemeClr val="bg1"/>
                </a:solidFill>
                <a:latin typeface="Calibri"/>
              </a:endParaRPr>
            </a:p>
          </p:txBody>
        </p:sp>
        <p:sp>
          <p:nvSpPr>
            <p:cNvPr id="32" name="object 48"/>
            <p:cNvSpPr/>
            <p:nvPr/>
          </p:nvSpPr>
          <p:spPr>
            <a:xfrm>
              <a:off x="1383350" y="6234487"/>
              <a:ext cx="22225" cy="42545"/>
            </a:xfrm>
            <a:custGeom>
              <a:avLst/>
              <a:gdLst/>
              <a:ahLst/>
              <a:cxnLst/>
              <a:rect l="l" t="t" r="r" b="b"/>
              <a:pathLst>
                <a:path w="22225" h="42545">
                  <a:moveTo>
                    <a:pt x="0" y="42490"/>
                  </a:moveTo>
                  <a:lnTo>
                    <a:pt x="22166" y="0"/>
                  </a:lnTo>
                </a:path>
              </a:pathLst>
            </a:custGeom>
            <a:ln w="28575">
              <a:solidFill>
                <a:schemeClr val="bg1"/>
              </a:solidFill>
            </a:ln>
          </p:spPr>
          <p:txBody>
            <a:bodyPr wrap="square" lIns="0" tIns="0" rIns="0" bIns="0" rtlCol="0"/>
            <a:lstStyle/>
            <a:p>
              <a:pPr defTabSz="554492"/>
              <a:endParaRPr sz="1092">
                <a:solidFill>
                  <a:schemeClr val="bg1"/>
                </a:solidFill>
                <a:latin typeface="Calibri"/>
              </a:endParaRPr>
            </a:p>
          </p:txBody>
        </p:sp>
        <p:sp>
          <p:nvSpPr>
            <p:cNvPr id="33" name="object 49"/>
            <p:cNvSpPr/>
            <p:nvPr/>
          </p:nvSpPr>
          <p:spPr>
            <a:xfrm>
              <a:off x="1418456" y="6234487"/>
              <a:ext cx="22225" cy="42545"/>
            </a:xfrm>
            <a:custGeom>
              <a:avLst/>
              <a:gdLst/>
              <a:ahLst/>
              <a:cxnLst/>
              <a:rect l="l" t="t" r="r" b="b"/>
              <a:pathLst>
                <a:path w="22225" h="42545">
                  <a:moveTo>
                    <a:pt x="22166" y="42490"/>
                  </a:moveTo>
                  <a:lnTo>
                    <a:pt x="0" y="0"/>
                  </a:lnTo>
                </a:path>
              </a:pathLst>
            </a:custGeom>
            <a:ln w="28575">
              <a:solidFill>
                <a:schemeClr val="bg1"/>
              </a:solidFill>
            </a:ln>
          </p:spPr>
          <p:txBody>
            <a:bodyPr wrap="square" lIns="0" tIns="0" rIns="0" bIns="0" rtlCol="0"/>
            <a:lstStyle/>
            <a:p>
              <a:pPr defTabSz="554492"/>
              <a:endParaRPr sz="1092">
                <a:solidFill>
                  <a:schemeClr val="bg1"/>
                </a:solidFill>
                <a:latin typeface="Calibri"/>
              </a:endParaRPr>
            </a:p>
          </p:txBody>
        </p:sp>
        <p:sp>
          <p:nvSpPr>
            <p:cNvPr id="34" name="object 50"/>
            <p:cNvSpPr/>
            <p:nvPr/>
          </p:nvSpPr>
          <p:spPr>
            <a:xfrm>
              <a:off x="1451707" y="6234487"/>
              <a:ext cx="22225" cy="42545"/>
            </a:xfrm>
            <a:custGeom>
              <a:avLst/>
              <a:gdLst/>
              <a:ahLst/>
              <a:cxnLst/>
              <a:rect l="l" t="t" r="r" b="b"/>
              <a:pathLst>
                <a:path w="22225" h="42545">
                  <a:moveTo>
                    <a:pt x="0" y="42490"/>
                  </a:moveTo>
                  <a:lnTo>
                    <a:pt x="22166" y="0"/>
                  </a:lnTo>
                </a:path>
              </a:pathLst>
            </a:custGeom>
            <a:ln w="28575">
              <a:solidFill>
                <a:schemeClr val="bg1"/>
              </a:solidFill>
            </a:ln>
          </p:spPr>
          <p:txBody>
            <a:bodyPr wrap="square" lIns="0" tIns="0" rIns="0" bIns="0" rtlCol="0"/>
            <a:lstStyle/>
            <a:p>
              <a:pPr defTabSz="554492"/>
              <a:endParaRPr sz="1092">
                <a:solidFill>
                  <a:schemeClr val="bg1"/>
                </a:solidFill>
                <a:latin typeface="Calibri"/>
              </a:endParaRPr>
            </a:p>
          </p:txBody>
        </p:sp>
        <p:sp>
          <p:nvSpPr>
            <p:cNvPr id="35" name="object 51"/>
            <p:cNvSpPr/>
            <p:nvPr/>
          </p:nvSpPr>
          <p:spPr>
            <a:xfrm>
              <a:off x="1486814" y="6234487"/>
              <a:ext cx="22225" cy="42545"/>
            </a:xfrm>
            <a:custGeom>
              <a:avLst/>
              <a:gdLst/>
              <a:ahLst/>
              <a:cxnLst/>
              <a:rect l="l" t="t" r="r" b="b"/>
              <a:pathLst>
                <a:path w="22225" h="42545">
                  <a:moveTo>
                    <a:pt x="22166" y="42490"/>
                  </a:moveTo>
                  <a:lnTo>
                    <a:pt x="0" y="0"/>
                  </a:lnTo>
                </a:path>
              </a:pathLst>
            </a:custGeom>
            <a:ln w="28575">
              <a:solidFill>
                <a:schemeClr val="bg1"/>
              </a:solidFill>
            </a:ln>
          </p:spPr>
          <p:txBody>
            <a:bodyPr wrap="square" lIns="0" tIns="0" rIns="0" bIns="0" rtlCol="0"/>
            <a:lstStyle/>
            <a:p>
              <a:pPr defTabSz="554492"/>
              <a:endParaRPr sz="1092">
                <a:solidFill>
                  <a:schemeClr val="bg1"/>
                </a:solidFill>
                <a:latin typeface="Calibri"/>
              </a:endParaRPr>
            </a:p>
          </p:txBody>
        </p:sp>
        <p:sp>
          <p:nvSpPr>
            <p:cNvPr id="36" name="object 53"/>
            <p:cNvSpPr/>
            <p:nvPr/>
          </p:nvSpPr>
          <p:spPr>
            <a:xfrm>
              <a:off x="949029" y="5770592"/>
              <a:ext cx="701675" cy="701675"/>
            </a:xfrm>
            <a:custGeom>
              <a:avLst/>
              <a:gdLst/>
              <a:ahLst/>
              <a:cxnLst/>
              <a:rect l="l" t="t" r="r" b="b"/>
              <a:pathLst>
                <a:path w="701675" h="701675">
                  <a:moveTo>
                    <a:pt x="580778" y="701549"/>
                  </a:moveTo>
                  <a:lnTo>
                    <a:pt x="125650" y="701549"/>
                  </a:lnTo>
                  <a:lnTo>
                    <a:pt x="76862" y="691634"/>
                  </a:lnTo>
                  <a:lnTo>
                    <a:pt x="36909" y="664639"/>
                  </a:lnTo>
                  <a:lnTo>
                    <a:pt x="9914" y="624686"/>
                  </a:lnTo>
                  <a:lnTo>
                    <a:pt x="0" y="575898"/>
                  </a:lnTo>
                  <a:lnTo>
                    <a:pt x="0" y="125650"/>
                  </a:lnTo>
                  <a:lnTo>
                    <a:pt x="9914" y="76858"/>
                  </a:lnTo>
                  <a:lnTo>
                    <a:pt x="36909" y="36905"/>
                  </a:lnTo>
                  <a:lnTo>
                    <a:pt x="76862" y="9913"/>
                  </a:lnTo>
                  <a:lnTo>
                    <a:pt x="125650" y="0"/>
                  </a:lnTo>
                  <a:lnTo>
                    <a:pt x="575898" y="0"/>
                  </a:lnTo>
                  <a:lnTo>
                    <a:pt x="624686" y="9913"/>
                  </a:lnTo>
                  <a:lnTo>
                    <a:pt x="664639" y="36905"/>
                  </a:lnTo>
                  <a:lnTo>
                    <a:pt x="691634" y="76858"/>
                  </a:lnTo>
                  <a:lnTo>
                    <a:pt x="701549" y="125650"/>
                  </a:lnTo>
                  <a:lnTo>
                    <a:pt x="701549" y="580778"/>
                  </a:lnTo>
                  <a:lnTo>
                    <a:pt x="692058" y="627787"/>
                  </a:lnTo>
                  <a:lnTo>
                    <a:pt x="666176" y="666176"/>
                  </a:lnTo>
                  <a:lnTo>
                    <a:pt x="627787" y="692058"/>
                  </a:lnTo>
                  <a:lnTo>
                    <a:pt x="580778" y="701549"/>
                  </a:lnTo>
                  <a:close/>
                </a:path>
              </a:pathLst>
            </a:custGeom>
            <a:ln w="28575">
              <a:solidFill>
                <a:schemeClr val="bg1"/>
              </a:solidFill>
            </a:ln>
          </p:spPr>
          <p:txBody>
            <a:bodyPr wrap="square" lIns="0" tIns="0" rIns="0" bIns="0" rtlCol="0"/>
            <a:lstStyle/>
            <a:p>
              <a:pPr defTabSz="554492"/>
              <a:endParaRPr sz="1092">
                <a:solidFill>
                  <a:schemeClr val="bg1"/>
                </a:solidFill>
                <a:latin typeface="Calibri"/>
              </a:endParaRPr>
            </a:p>
          </p:txBody>
        </p:sp>
      </p:grpSp>
      <p:sp>
        <p:nvSpPr>
          <p:cNvPr id="42" name="object 3">
            <a:extLst>
              <a:ext uri="{FF2B5EF4-FFF2-40B4-BE49-F238E27FC236}">
                <a16:creationId xmlns="" xmlns:a16="http://schemas.microsoft.com/office/drawing/2014/main" id="{8320BD8C-C469-3741-534F-520412AFA0B5}"/>
              </a:ext>
            </a:extLst>
          </p:cNvPr>
          <p:cNvSpPr txBox="1"/>
          <p:nvPr/>
        </p:nvSpPr>
        <p:spPr>
          <a:xfrm>
            <a:off x="1170592" y="2286044"/>
            <a:ext cx="5170472" cy="570638"/>
          </a:xfrm>
          <a:prstGeom prst="rect">
            <a:avLst/>
          </a:prstGeom>
        </p:spPr>
        <p:txBody>
          <a:bodyPr vert="horz" wrap="square" lIns="0" tIns="3080" rIns="0" bIns="0" rtlCol="0">
            <a:spAutoFit/>
          </a:bodyPr>
          <a:lstStyle/>
          <a:p>
            <a:pPr marL="7701" marR="3080" defTabSz="1217490">
              <a:lnSpc>
                <a:spcPct val="103099"/>
              </a:lnSpc>
              <a:spcBef>
                <a:spcPts val="24"/>
              </a:spcBef>
            </a:pPr>
            <a:r>
              <a:rPr lang="ru-RU" sz="1867" b="1" spc="-9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/>
                <a:cs typeface="Verdana"/>
              </a:rPr>
              <a:t>СОЗДАНИЕ КАЧЕСТВЕННОГО СОБЫТИЙНОГО КАЛЕНДАРЯ</a:t>
            </a:r>
            <a:endParaRPr lang="ru-RU" sz="1500" i="1" spc="-9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/>
              <a:cs typeface="Verdana"/>
            </a:endParaRPr>
          </a:p>
        </p:txBody>
      </p:sp>
      <p:sp>
        <p:nvSpPr>
          <p:cNvPr id="43" name="object 6">
            <a:extLst>
              <a:ext uri="{FF2B5EF4-FFF2-40B4-BE49-F238E27FC236}">
                <a16:creationId xmlns="" xmlns:a16="http://schemas.microsoft.com/office/drawing/2014/main" id="{BB8387A4-5437-DB3D-E1AF-F27D83A63CF4}"/>
              </a:ext>
            </a:extLst>
          </p:cNvPr>
          <p:cNvSpPr txBox="1">
            <a:spLocks/>
          </p:cNvSpPr>
          <p:nvPr/>
        </p:nvSpPr>
        <p:spPr>
          <a:xfrm>
            <a:off x="551846" y="2139718"/>
            <a:ext cx="271875" cy="807216"/>
          </a:xfrm>
          <a:prstGeom prst="rect">
            <a:avLst/>
          </a:prstGeom>
        </p:spPr>
        <p:txBody>
          <a:bodyPr vert="horz" wrap="square" lIns="0" tIns="6929" rIns="0" bIns="0" rtlCol="0">
            <a:spAutoFit/>
          </a:bodyPr>
          <a:lstStyle>
            <a:lvl1pPr>
              <a:defRPr sz="5200" b="1" i="0">
                <a:solidFill>
                  <a:schemeClr val="bg1"/>
                </a:solidFill>
                <a:latin typeface="Tahoma"/>
                <a:ea typeface="+mj-ea"/>
                <a:cs typeface="Tahoma"/>
              </a:defRPr>
            </a:lvl1pPr>
          </a:lstStyle>
          <a:p>
            <a:pPr marL="7701" marR="0" lvl="0" indent="0" defTabSz="914400" eaLnBrk="1" fontAlgn="auto" latinLnBrk="0" hangingPunct="1">
              <a:lnSpc>
                <a:spcPct val="100000"/>
              </a:lnSpc>
              <a:spcBef>
                <a:spcPts val="5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200" b="1" i="0" u="none" strike="noStrike" kern="0" cap="none" spc="-1264" normalizeH="0" baseline="0" noProof="0" dirty="0">
                <a:ln>
                  <a:noFill/>
                </a:ln>
                <a:solidFill>
                  <a:srgbClr val="00B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ahoma"/>
                <a:ea typeface="+mj-ea"/>
                <a:cs typeface="Tahoma"/>
              </a:rPr>
              <a:t>1</a:t>
            </a:r>
          </a:p>
        </p:txBody>
      </p:sp>
      <p:sp>
        <p:nvSpPr>
          <p:cNvPr id="44" name="Прямоугольник 43">
            <a:extLst>
              <a:ext uri="{FF2B5EF4-FFF2-40B4-BE49-F238E27FC236}">
                <a16:creationId xmlns="" xmlns:a16="http://schemas.microsoft.com/office/drawing/2014/main" id="{A5137612-1393-2BAB-7BCD-69FDC2D425C7}"/>
              </a:ext>
            </a:extLst>
          </p:cNvPr>
          <p:cNvSpPr/>
          <p:nvPr/>
        </p:nvSpPr>
        <p:spPr>
          <a:xfrm>
            <a:off x="6206093" y="2220160"/>
            <a:ext cx="543406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b="1" kern="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SB Sans Display" panose="020B0503040504020204" pitchFamily="34" charset="0"/>
              </a:rPr>
              <a:t>НОВЫЕ ТОЧКИ ПРИТЯЖЕНИЯ, ПРИВЛЕЧЕНИЕ В МЕЖСЕЗОНЬЕ</a:t>
            </a:r>
            <a:endParaRPr lang="ru-RU" kern="0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45" name="object 8">
            <a:extLst>
              <a:ext uri="{FF2B5EF4-FFF2-40B4-BE49-F238E27FC236}">
                <a16:creationId xmlns="" xmlns:a16="http://schemas.microsoft.com/office/drawing/2014/main" id="{80D9C45D-27DC-D098-BB29-0CEFA1D3D91F}"/>
              </a:ext>
            </a:extLst>
          </p:cNvPr>
          <p:cNvSpPr txBox="1"/>
          <p:nvPr/>
        </p:nvSpPr>
        <p:spPr>
          <a:xfrm>
            <a:off x="540412" y="3493579"/>
            <a:ext cx="401651" cy="807216"/>
          </a:xfrm>
          <a:prstGeom prst="rect">
            <a:avLst/>
          </a:prstGeom>
        </p:spPr>
        <p:txBody>
          <a:bodyPr vert="horz" wrap="square" lIns="0" tIns="6929" rIns="0" bIns="0" rtlCol="0">
            <a:spAutoFit/>
          </a:bodyPr>
          <a:lstStyle/>
          <a:p>
            <a:pPr marL="7701" defTabSz="1217490">
              <a:spcBef>
                <a:spcPts val="55"/>
              </a:spcBef>
            </a:pPr>
            <a:r>
              <a:rPr sz="5200" b="1" spc="-245" dirty="0">
                <a:solidFill>
                  <a:srgbClr val="00B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/>
                <a:cs typeface="Tahoma"/>
              </a:rPr>
              <a:t>2</a:t>
            </a:r>
            <a:endParaRPr sz="52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/>
              <a:cs typeface="Tahoma"/>
            </a:endParaRPr>
          </a:p>
        </p:txBody>
      </p:sp>
      <p:sp>
        <p:nvSpPr>
          <p:cNvPr id="46" name="object 3">
            <a:extLst>
              <a:ext uri="{FF2B5EF4-FFF2-40B4-BE49-F238E27FC236}">
                <a16:creationId xmlns="" xmlns:a16="http://schemas.microsoft.com/office/drawing/2014/main" id="{446397A8-5F18-F116-25A5-2DC63B46610B}"/>
              </a:ext>
            </a:extLst>
          </p:cNvPr>
          <p:cNvSpPr txBox="1"/>
          <p:nvPr/>
        </p:nvSpPr>
        <p:spPr>
          <a:xfrm>
            <a:off x="1170592" y="3759825"/>
            <a:ext cx="5284773" cy="274723"/>
          </a:xfrm>
          <a:prstGeom prst="rect">
            <a:avLst/>
          </a:prstGeom>
        </p:spPr>
        <p:txBody>
          <a:bodyPr vert="horz" wrap="square" lIns="0" tIns="3080" rIns="0" bIns="0" rtlCol="0">
            <a:spAutoFit/>
          </a:bodyPr>
          <a:lstStyle/>
          <a:p>
            <a:pPr marL="7701" marR="3080" defTabSz="1217490">
              <a:lnSpc>
                <a:spcPct val="103099"/>
              </a:lnSpc>
              <a:spcBef>
                <a:spcPts val="24"/>
              </a:spcBef>
            </a:pPr>
            <a:r>
              <a:rPr lang="ru-RU" sz="1867" b="1" spc="-9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/>
                <a:cs typeface="Verdana"/>
              </a:rPr>
              <a:t>ПОДДЕРЖКА ТЕКУЩИХ ПРОЕКТОВ</a:t>
            </a:r>
            <a:endParaRPr lang="ru-RU" sz="1500" i="1" spc="-9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/>
              <a:cs typeface="Verdana"/>
            </a:endParaRPr>
          </a:p>
        </p:txBody>
      </p:sp>
      <p:sp>
        <p:nvSpPr>
          <p:cNvPr id="47" name="Прямоугольник 46">
            <a:extLst>
              <a:ext uri="{FF2B5EF4-FFF2-40B4-BE49-F238E27FC236}">
                <a16:creationId xmlns="" xmlns:a16="http://schemas.microsoft.com/office/drawing/2014/main" id="{168059A5-C869-DBE2-B086-06C51A11F78F}"/>
              </a:ext>
            </a:extLst>
          </p:cNvPr>
          <p:cNvSpPr/>
          <p:nvPr/>
        </p:nvSpPr>
        <p:spPr>
          <a:xfrm>
            <a:off x="6180895" y="3685523"/>
            <a:ext cx="556323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b="1" kern="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SB Sans Display" panose="020B0503040504020204" pitchFamily="34" charset="0"/>
              </a:rPr>
              <a:t>ПРОДВИЖЕНИЕ И СОФИНАНСИРОВАНИЕ</a:t>
            </a:r>
            <a:endParaRPr lang="ru-RU" kern="0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48" name="object 10">
            <a:extLst>
              <a:ext uri="{FF2B5EF4-FFF2-40B4-BE49-F238E27FC236}">
                <a16:creationId xmlns="" xmlns:a16="http://schemas.microsoft.com/office/drawing/2014/main" id="{8DE3D414-D948-1ECD-BB97-FF1BFD776EDA}"/>
              </a:ext>
            </a:extLst>
          </p:cNvPr>
          <p:cNvSpPr txBox="1"/>
          <p:nvPr/>
        </p:nvSpPr>
        <p:spPr>
          <a:xfrm>
            <a:off x="551846" y="4718633"/>
            <a:ext cx="402805" cy="807216"/>
          </a:xfrm>
          <a:prstGeom prst="rect">
            <a:avLst/>
          </a:prstGeom>
        </p:spPr>
        <p:txBody>
          <a:bodyPr vert="horz" wrap="square" lIns="0" tIns="6929" rIns="0" bIns="0" rtlCol="0">
            <a:spAutoFit/>
          </a:bodyPr>
          <a:lstStyle/>
          <a:p>
            <a:pPr marL="7701" defTabSz="1217490">
              <a:spcBef>
                <a:spcPts val="55"/>
              </a:spcBef>
            </a:pPr>
            <a:r>
              <a:rPr sz="5200" b="1" spc="-233" dirty="0">
                <a:solidFill>
                  <a:srgbClr val="00B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/>
                <a:cs typeface="Tahoma"/>
              </a:rPr>
              <a:t>3</a:t>
            </a:r>
            <a:endParaRPr sz="52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/>
              <a:cs typeface="Tahoma"/>
            </a:endParaRPr>
          </a:p>
        </p:txBody>
      </p:sp>
      <p:sp>
        <p:nvSpPr>
          <p:cNvPr id="49" name="object 3">
            <a:extLst>
              <a:ext uri="{FF2B5EF4-FFF2-40B4-BE49-F238E27FC236}">
                <a16:creationId xmlns="" xmlns:a16="http://schemas.microsoft.com/office/drawing/2014/main" id="{3DDF24DD-8FB5-011C-9FF5-9190637E1427}"/>
              </a:ext>
            </a:extLst>
          </p:cNvPr>
          <p:cNvSpPr txBox="1"/>
          <p:nvPr/>
        </p:nvSpPr>
        <p:spPr>
          <a:xfrm>
            <a:off x="1154052" y="4894748"/>
            <a:ext cx="5026843" cy="570638"/>
          </a:xfrm>
          <a:prstGeom prst="rect">
            <a:avLst/>
          </a:prstGeom>
        </p:spPr>
        <p:txBody>
          <a:bodyPr vert="horz" wrap="square" lIns="0" tIns="3080" rIns="0" bIns="0" rtlCol="0">
            <a:spAutoFit/>
          </a:bodyPr>
          <a:lstStyle/>
          <a:p>
            <a:pPr marL="7701" marR="3080" defTabSz="1217490">
              <a:lnSpc>
                <a:spcPct val="103099"/>
              </a:lnSpc>
              <a:spcBef>
                <a:spcPts val="24"/>
              </a:spcBef>
            </a:pPr>
            <a:r>
              <a:rPr lang="ru-RU" sz="1867" b="1" spc="-9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/>
                <a:cs typeface="Verdana"/>
              </a:rPr>
              <a:t>РАЗРАБОТКА КОНЦЕПЦИИ РАЗВИТИЯ СОБЫТИЙНОГО ТУРИЗМА </a:t>
            </a:r>
            <a:endParaRPr lang="ru-RU" sz="1500" i="1" spc="-9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/>
              <a:cs typeface="Verdana"/>
            </a:endParaRPr>
          </a:p>
        </p:txBody>
      </p:sp>
      <p:sp>
        <p:nvSpPr>
          <p:cNvPr id="50" name="Прямоугольник 49">
            <a:extLst>
              <a:ext uri="{FF2B5EF4-FFF2-40B4-BE49-F238E27FC236}">
                <a16:creationId xmlns="" xmlns:a16="http://schemas.microsoft.com/office/drawing/2014/main" id="{A34544CD-0660-D1DE-4185-ED20E2F5210C}"/>
              </a:ext>
            </a:extLst>
          </p:cNvPr>
          <p:cNvSpPr/>
          <p:nvPr/>
        </p:nvSpPr>
        <p:spPr>
          <a:xfrm>
            <a:off x="6245068" y="4879518"/>
            <a:ext cx="549906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b="1" kern="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SB Sans Display" panose="020B0503040504020204" pitchFamily="34" charset="0"/>
              </a:rPr>
              <a:t>СИСТЕМНОЕ ПЛАНИРОВАНИЕ, МАРКЕТИНГ, ПОЗИЦИОНИРОВАНИЕ</a:t>
            </a:r>
            <a:endParaRPr lang="ru-RU" kern="0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="" xmlns:a16="http://schemas.microsoft.com/office/drawing/2014/main" id="{FE926D82-42B2-E35F-971D-1009D9724255}"/>
              </a:ext>
            </a:extLst>
          </p:cNvPr>
          <p:cNvSpPr txBox="1"/>
          <p:nvPr/>
        </p:nvSpPr>
        <p:spPr>
          <a:xfrm>
            <a:off x="1187132" y="6048587"/>
            <a:ext cx="16668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SB Sans Display" panose="020B0503040504020204" pitchFamily="34" charset="0"/>
              </a:rPr>
              <a:t>#OlkhonIcePark</a:t>
            </a:r>
            <a:endParaRPr kumimoji="0" lang="ru-RU" sz="1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SB Sans Display" panose="020B0503040504020204" pitchFamily="34" charset="0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="" xmlns:a16="http://schemas.microsoft.com/office/drawing/2014/main" id="{662833B6-3F00-36B5-0316-6B08D4018B3F}"/>
              </a:ext>
            </a:extLst>
          </p:cNvPr>
          <p:cNvSpPr txBox="1"/>
          <p:nvPr/>
        </p:nvSpPr>
        <p:spPr>
          <a:xfrm>
            <a:off x="2525120" y="6042586"/>
            <a:ext cx="39914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SB Sans Display" panose="020B0503040504020204" pitchFamily="34" charset="0"/>
              </a:rPr>
              <a:t>#</a:t>
            </a:r>
            <a:r>
              <a:rPr lang="ru-RU" sz="12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SB Sans Display" panose="020B0503040504020204" pitchFamily="34" charset="0"/>
              </a:rPr>
              <a:t>Зимний_сезон_Байкальск</a:t>
            </a:r>
            <a:endParaRPr kumimoji="0" lang="ru-RU" sz="1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SB Sans Display" panose="020B050304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5058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55000" b="-5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353"/>
          <a:stretch/>
        </p:blipFill>
        <p:spPr>
          <a:xfrm>
            <a:off x="0" y="0"/>
            <a:ext cx="8823960" cy="684816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/>
          <a:srcRect l="23153" t="24346" r="44041" b="9525"/>
          <a:stretch/>
        </p:blipFill>
        <p:spPr>
          <a:xfrm>
            <a:off x="8540496" y="1723837"/>
            <a:ext cx="3429000" cy="3671926"/>
          </a:xfrm>
          <a:prstGeom prst="rect">
            <a:avLst/>
          </a:prstGeom>
        </p:spPr>
      </p:pic>
      <p:sp>
        <p:nvSpPr>
          <p:cNvPr id="83" name="Прямоугольник 82"/>
          <p:cNvSpPr/>
          <p:nvPr/>
        </p:nvSpPr>
        <p:spPr>
          <a:xfrm>
            <a:off x="8577072" y="1763004"/>
            <a:ext cx="3355848" cy="3593592"/>
          </a:xfrm>
          <a:prstGeom prst="rect">
            <a:avLst/>
          </a:prstGeom>
          <a:noFill/>
          <a:ln w="114300" cap="flat" cmpd="sng" algn="ctr">
            <a:solidFill>
              <a:srgbClr val="06ABDB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84" name="object 30"/>
          <p:cNvGrpSpPr/>
          <p:nvPr/>
        </p:nvGrpSpPr>
        <p:grpSpPr>
          <a:xfrm>
            <a:off x="9242363" y="479095"/>
            <a:ext cx="1012633" cy="981568"/>
            <a:chOff x="949029" y="5770592"/>
            <a:chExt cx="701675" cy="701675"/>
          </a:xfrm>
        </p:grpSpPr>
        <p:sp>
          <p:nvSpPr>
            <p:cNvPr id="85" name="object 31"/>
            <p:cNvSpPr/>
            <p:nvPr/>
          </p:nvSpPr>
          <p:spPr>
            <a:xfrm>
              <a:off x="1186592" y="5906553"/>
              <a:ext cx="122555" cy="34290"/>
            </a:xfrm>
            <a:custGeom>
              <a:avLst/>
              <a:gdLst/>
              <a:ahLst/>
              <a:cxnLst/>
              <a:rect l="l" t="t" r="r" b="b"/>
              <a:pathLst>
                <a:path w="122555" h="34289">
                  <a:moveTo>
                    <a:pt x="121933" y="34187"/>
                  </a:moveTo>
                  <a:lnTo>
                    <a:pt x="0" y="34187"/>
                  </a:lnTo>
                  <a:lnTo>
                    <a:pt x="0" y="0"/>
                  </a:lnTo>
                  <a:lnTo>
                    <a:pt x="121933" y="0"/>
                  </a:lnTo>
                  <a:lnTo>
                    <a:pt x="121933" y="34187"/>
                  </a:lnTo>
                  <a:close/>
                </a:path>
              </a:pathLst>
            </a:custGeom>
            <a:ln w="28575">
              <a:solidFill>
                <a:schemeClr val="bg1"/>
              </a:solidFill>
            </a:ln>
          </p:spPr>
          <p:txBody>
            <a:bodyPr wrap="square" lIns="0" tIns="0" rIns="0" bIns="0" rtlCol="0"/>
            <a:lstStyle/>
            <a:p>
              <a:pPr defTabSz="554492"/>
              <a:endParaRPr sz="1092">
                <a:solidFill>
                  <a:schemeClr val="bg1"/>
                </a:solidFill>
                <a:latin typeface="Calibri"/>
              </a:endParaRPr>
            </a:p>
          </p:txBody>
        </p:sp>
        <p:sp>
          <p:nvSpPr>
            <p:cNvPr id="86" name="object 32"/>
            <p:cNvSpPr/>
            <p:nvPr/>
          </p:nvSpPr>
          <p:spPr>
            <a:xfrm>
              <a:off x="1220772" y="5940743"/>
              <a:ext cx="53975" cy="198120"/>
            </a:xfrm>
            <a:custGeom>
              <a:avLst/>
              <a:gdLst/>
              <a:ahLst/>
              <a:cxnLst/>
              <a:rect l="l" t="t" r="r" b="b"/>
              <a:pathLst>
                <a:path w="53975" h="198120">
                  <a:moveTo>
                    <a:pt x="31014" y="197679"/>
                  </a:moveTo>
                  <a:lnTo>
                    <a:pt x="22564" y="197679"/>
                  </a:lnTo>
                  <a:lnTo>
                    <a:pt x="13782" y="195906"/>
                  </a:lnTo>
                  <a:lnTo>
                    <a:pt x="6609" y="191070"/>
                  </a:lnTo>
                  <a:lnTo>
                    <a:pt x="1773" y="183897"/>
                  </a:lnTo>
                  <a:lnTo>
                    <a:pt x="0" y="175115"/>
                  </a:lnTo>
                  <a:lnTo>
                    <a:pt x="0" y="0"/>
                  </a:lnTo>
                  <a:lnTo>
                    <a:pt x="53579" y="0"/>
                  </a:lnTo>
                  <a:lnTo>
                    <a:pt x="53579" y="175115"/>
                  </a:lnTo>
                  <a:lnTo>
                    <a:pt x="51806" y="183897"/>
                  </a:lnTo>
                  <a:lnTo>
                    <a:pt x="46969" y="191070"/>
                  </a:lnTo>
                  <a:lnTo>
                    <a:pt x="39797" y="195906"/>
                  </a:lnTo>
                  <a:lnTo>
                    <a:pt x="31014" y="197679"/>
                  </a:lnTo>
                  <a:close/>
                </a:path>
              </a:pathLst>
            </a:custGeom>
            <a:ln w="28575">
              <a:solidFill>
                <a:schemeClr val="bg1"/>
              </a:solidFill>
            </a:ln>
          </p:spPr>
          <p:txBody>
            <a:bodyPr wrap="square" lIns="0" tIns="0" rIns="0" bIns="0" rtlCol="0"/>
            <a:lstStyle/>
            <a:p>
              <a:pPr defTabSz="554492"/>
              <a:endParaRPr sz="1092">
                <a:solidFill>
                  <a:schemeClr val="bg1"/>
                </a:solidFill>
                <a:latin typeface="Calibri"/>
              </a:endParaRPr>
            </a:p>
          </p:txBody>
        </p:sp>
        <p:sp>
          <p:nvSpPr>
            <p:cNvPr id="87" name="object 33"/>
            <p:cNvSpPr/>
            <p:nvPr/>
          </p:nvSpPr>
          <p:spPr>
            <a:xfrm>
              <a:off x="1165349" y="6031268"/>
              <a:ext cx="164465" cy="285750"/>
            </a:xfrm>
            <a:custGeom>
              <a:avLst/>
              <a:gdLst/>
              <a:ahLst/>
              <a:cxnLst/>
              <a:rect l="l" t="t" r="r" b="b"/>
              <a:pathLst>
                <a:path w="164465" h="285750">
                  <a:moveTo>
                    <a:pt x="164424" y="285436"/>
                  </a:moveTo>
                  <a:lnTo>
                    <a:pt x="0" y="285436"/>
                  </a:lnTo>
                  <a:lnTo>
                    <a:pt x="0" y="0"/>
                  </a:lnTo>
                </a:path>
              </a:pathLst>
            </a:custGeom>
            <a:ln w="28575">
              <a:solidFill>
                <a:schemeClr val="bg1"/>
              </a:solidFill>
            </a:ln>
          </p:spPr>
          <p:txBody>
            <a:bodyPr wrap="square" lIns="0" tIns="0" rIns="0" bIns="0" rtlCol="0"/>
            <a:lstStyle/>
            <a:p>
              <a:pPr defTabSz="554492"/>
              <a:endParaRPr sz="1092">
                <a:solidFill>
                  <a:schemeClr val="bg1"/>
                </a:solidFill>
                <a:latin typeface="Calibri"/>
              </a:endParaRPr>
            </a:p>
          </p:txBody>
        </p:sp>
        <p:sp>
          <p:nvSpPr>
            <p:cNvPr id="88" name="object 34"/>
            <p:cNvSpPr/>
            <p:nvPr/>
          </p:nvSpPr>
          <p:spPr>
            <a:xfrm>
              <a:off x="1329774" y="6031270"/>
              <a:ext cx="0" cy="173355"/>
            </a:xfrm>
            <a:custGeom>
              <a:avLst/>
              <a:gdLst/>
              <a:ahLst/>
              <a:cxnLst/>
              <a:rect l="l" t="t" r="r" b="b"/>
              <a:pathLst>
                <a:path h="173354">
                  <a:moveTo>
                    <a:pt x="0" y="0"/>
                  </a:moveTo>
                  <a:lnTo>
                    <a:pt x="0" y="173104"/>
                  </a:lnTo>
                </a:path>
              </a:pathLst>
            </a:custGeom>
            <a:ln w="28575">
              <a:solidFill>
                <a:schemeClr val="bg1"/>
              </a:solidFill>
            </a:ln>
          </p:spPr>
          <p:txBody>
            <a:bodyPr wrap="square" lIns="0" tIns="0" rIns="0" bIns="0" rtlCol="0"/>
            <a:lstStyle/>
            <a:p>
              <a:pPr defTabSz="554492"/>
              <a:endParaRPr sz="1092">
                <a:solidFill>
                  <a:schemeClr val="bg1"/>
                </a:solidFill>
                <a:latin typeface="Calibri"/>
              </a:endParaRPr>
            </a:p>
          </p:txBody>
        </p:sp>
        <p:sp>
          <p:nvSpPr>
            <p:cNvPr id="89" name="object 35"/>
            <p:cNvSpPr/>
            <p:nvPr/>
          </p:nvSpPr>
          <p:spPr>
            <a:xfrm>
              <a:off x="1308801" y="5940742"/>
              <a:ext cx="74930" cy="230504"/>
            </a:xfrm>
            <a:custGeom>
              <a:avLst/>
              <a:gdLst/>
              <a:ahLst/>
              <a:cxnLst/>
              <a:rect l="l" t="t" r="r" b="b"/>
              <a:pathLst>
                <a:path w="74930" h="230504">
                  <a:moveTo>
                    <a:pt x="20973" y="230013"/>
                  </a:moveTo>
                  <a:lnTo>
                    <a:pt x="74552" y="230013"/>
                  </a:lnTo>
                  <a:lnTo>
                    <a:pt x="74552" y="165115"/>
                  </a:lnTo>
                  <a:lnTo>
                    <a:pt x="74552" y="63893"/>
                  </a:lnTo>
                  <a:lnTo>
                    <a:pt x="68711" y="40557"/>
                  </a:lnTo>
                  <a:lnTo>
                    <a:pt x="52762" y="22357"/>
                  </a:lnTo>
                  <a:lnTo>
                    <a:pt x="29071" y="8952"/>
                  </a:lnTo>
                  <a:lnTo>
                    <a:pt x="0" y="0"/>
                  </a:lnTo>
                </a:path>
              </a:pathLst>
            </a:custGeom>
            <a:ln w="28575">
              <a:solidFill>
                <a:schemeClr val="bg1"/>
              </a:solidFill>
            </a:ln>
          </p:spPr>
          <p:txBody>
            <a:bodyPr wrap="square" lIns="0" tIns="0" rIns="0" bIns="0" rtlCol="0"/>
            <a:lstStyle/>
            <a:p>
              <a:pPr defTabSz="554492"/>
              <a:endParaRPr sz="1092">
                <a:solidFill>
                  <a:schemeClr val="bg1"/>
                </a:solidFill>
                <a:latin typeface="Calibri"/>
              </a:endParaRPr>
            </a:p>
          </p:txBody>
        </p:sp>
        <p:sp>
          <p:nvSpPr>
            <p:cNvPr id="90" name="object 36"/>
            <p:cNvSpPr/>
            <p:nvPr/>
          </p:nvSpPr>
          <p:spPr>
            <a:xfrm>
              <a:off x="1248484" y="5958864"/>
              <a:ext cx="0" cy="13335"/>
            </a:xfrm>
            <a:custGeom>
              <a:avLst/>
              <a:gdLst/>
              <a:ahLst/>
              <a:cxnLst/>
              <a:rect l="l" t="t" r="r" b="b"/>
              <a:pathLst>
                <a:path h="13335">
                  <a:moveTo>
                    <a:pt x="-5235" y="6460"/>
                  </a:moveTo>
                  <a:lnTo>
                    <a:pt x="5235" y="6460"/>
                  </a:lnTo>
                </a:path>
              </a:pathLst>
            </a:custGeom>
            <a:ln w="28575">
              <a:solidFill>
                <a:schemeClr val="bg1"/>
              </a:solidFill>
            </a:ln>
          </p:spPr>
          <p:txBody>
            <a:bodyPr wrap="square" lIns="0" tIns="0" rIns="0" bIns="0" rtlCol="0"/>
            <a:lstStyle/>
            <a:p>
              <a:pPr defTabSz="554492"/>
              <a:endParaRPr sz="1092">
                <a:solidFill>
                  <a:schemeClr val="bg1"/>
                </a:solidFill>
                <a:latin typeface="Calibri"/>
              </a:endParaRPr>
            </a:p>
          </p:txBody>
        </p:sp>
        <p:sp>
          <p:nvSpPr>
            <p:cNvPr id="91" name="object 37"/>
            <p:cNvSpPr/>
            <p:nvPr/>
          </p:nvSpPr>
          <p:spPr>
            <a:xfrm>
              <a:off x="1248484" y="6006003"/>
              <a:ext cx="0" cy="13335"/>
            </a:xfrm>
            <a:custGeom>
              <a:avLst/>
              <a:gdLst/>
              <a:ahLst/>
              <a:cxnLst/>
              <a:rect l="l" t="t" r="r" b="b"/>
              <a:pathLst>
                <a:path h="13335">
                  <a:moveTo>
                    <a:pt x="-5235" y="6465"/>
                  </a:moveTo>
                  <a:lnTo>
                    <a:pt x="5235" y="6465"/>
                  </a:lnTo>
                </a:path>
              </a:pathLst>
            </a:custGeom>
            <a:ln w="28575">
              <a:solidFill>
                <a:schemeClr val="bg1"/>
              </a:solidFill>
            </a:ln>
          </p:spPr>
          <p:txBody>
            <a:bodyPr wrap="square" lIns="0" tIns="0" rIns="0" bIns="0" rtlCol="0"/>
            <a:lstStyle/>
            <a:p>
              <a:pPr defTabSz="554492"/>
              <a:endParaRPr sz="1092">
                <a:solidFill>
                  <a:schemeClr val="bg1"/>
                </a:solidFill>
                <a:latin typeface="Calibri"/>
              </a:endParaRPr>
            </a:p>
          </p:txBody>
        </p:sp>
        <p:sp>
          <p:nvSpPr>
            <p:cNvPr id="92" name="object 38"/>
            <p:cNvSpPr/>
            <p:nvPr/>
          </p:nvSpPr>
          <p:spPr>
            <a:xfrm>
              <a:off x="1248484" y="6053153"/>
              <a:ext cx="0" cy="13335"/>
            </a:xfrm>
            <a:custGeom>
              <a:avLst/>
              <a:gdLst/>
              <a:ahLst/>
              <a:cxnLst/>
              <a:rect l="l" t="t" r="r" b="b"/>
              <a:pathLst>
                <a:path h="13335">
                  <a:moveTo>
                    <a:pt x="-5235" y="6460"/>
                  </a:moveTo>
                  <a:lnTo>
                    <a:pt x="5235" y="6460"/>
                  </a:lnTo>
                </a:path>
              </a:pathLst>
            </a:custGeom>
            <a:ln w="28575">
              <a:solidFill>
                <a:schemeClr val="bg1"/>
              </a:solidFill>
            </a:ln>
          </p:spPr>
          <p:txBody>
            <a:bodyPr wrap="square" lIns="0" tIns="0" rIns="0" bIns="0" rtlCol="0"/>
            <a:lstStyle/>
            <a:p>
              <a:pPr defTabSz="554492"/>
              <a:endParaRPr sz="1092">
                <a:solidFill>
                  <a:schemeClr val="bg1"/>
                </a:solidFill>
                <a:latin typeface="Calibri"/>
              </a:endParaRPr>
            </a:p>
          </p:txBody>
        </p:sp>
        <p:sp>
          <p:nvSpPr>
            <p:cNvPr id="93" name="object 39"/>
            <p:cNvSpPr/>
            <p:nvPr/>
          </p:nvSpPr>
          <p:spPr>
            <a:xfrm>
              <a:off x="1248484" y="6100292"/>
              <a:ext cx="0" cy="13335"/>
            </a:xfrm>
            <a:custGeom>
              <a:avLst/>
              <a:gdLst/>
              <a:ahLst/>
              <a:cxnLst/>
              <a:rect l="l" t="t" r="r" b="b"/>
              <a:pathLst>
                <a:path h="13335">
                  <a:moveTo>
                    <a:pt x="-5235" y="6465"/>
                  </a:moveTo>
                  <a:lnTo>
                    <a:pt x="5235" y="6465"/>
                  </a:lnTo>
                </a:path>
              </a:pathLst>
            </a:custGeom>
            <a:ln w="28575">
              <a:solidFill>
                <a:schemeClr val="bg1"/>
              </a:solidFill>
            </a:ln>
          </p:spPr>
          <p:txBody>
            <a:bodyPr wrap="square" lIns="0" tIns="0" rIns="0" bIns="0" rtlCol="0"/>
            <a:lstStyle/>
            <a:p>
              <a:pPr defTabSz="554492"/>
              <a:endParaRPr sz="1092">
                <a:solidFill>
                  <a:schemeClr val="bg1"/>
                </a:solidFill>
                <a:latin typeface="Calibri"/>
              </a:endParaRPr>
            </a:p>
          </p:txBody>
        </p:sp>
        <p:sp>
          <p:nvSpPr>
            <p:cNvPr id="94" name="object 40"/>
            <p:cNvSpPr/>
            <p:nvPr/>
          </p:nvSpPr>
          <p:spPr>
            <a:xfrm>
              <a:off x="1329774" y="6125488"/>
              <a:ext cx="53975" cy="0"/>
            </a:xfrm>
            <a:custGeom>
              <a:avLst/>
              <a:gdLst/>
              <a:ahLst/>
              <a:cxnLst/>
              <a:rect l="l" t="t" r="r" b="b"/>
              <a:pathLst>
                <a:path w="53975">
                  <a:moveTo>
                    <a:pt x="0" y="0"/>
                  </a:moveTo>
                  <a:lnTo>
                    <a:pt x="53579" y="0"/>
                  </a:lnTo>
                </a:path>
              </a:pathLst>
            </a:custGeom>
            <a:ln w="28575">
              <a:solidFill>
                <a:schemeClr val="bg1"/>
              </a:solidFill>
            </a:ln>
          </p:spPr>
          <p:txBody>
            <a:bodyPr wrap="square" lIns="0" tIns="0" rIns="0" bIns="0" rtlCol="0"/>
            <a:lstStyle/>
            <a:p>
              <a:pPr defTabSz="554492"/>
              <a:endParaRPr sz="1092">
                <a:solidFill>
                  <a:schemeClr val="bg1"/>
                </a:solidFill>
                <a:latin typeface="Calibri"/>
              </a:endParaRPr>
            </a:p>
          </p:txBody>
        </p:sp>
        <p:sp>
          <p:nvSpPr>
            <p:cNvPr id="95" name="object 41"/>
            <p:cNvSpPr/>
            <p:nvPr/>
          </p:nvSpPr>
          <p:spPr>
            <a:xfrm>
              <a:off x="1111766" y="5940742"/>
              <a:ext cx="74930" cy="230504"/>
            </a:xfrm>
            <a:custGeom>
              <a:avLst/>
              <a:gdLst/>
              <a:ahLst/>
              <a:cxnLst/>
              <a:rect l="l" t="t" r="r" b="b"/>
              <a:pathLst>
                <a:path w="74930" h="230504">
                  <a:moveTo>
                    <a:pt x="53579" y="230013"/>
                  </a:moveTo>
                  <a:lnTo>
                    <a:pt x="0" y="230013"/>
                  </a:lnTo>
                  <a:lnTo>
                    <a:pt x="0" y="165115"/>
                  </a:lnTo>
                  <a:lnTo>
                    <a:pt x="0" y="63893"/>
                  </a:lnTo>
                  <a:lnTo>
                    <a:pt x="5841" y="40557"/>
                  </a:lnTo>
                  <a:lnTo>
                    <a:pt x="21789" y="22357"/>
                  </a:lnTo>
                  <a:lnTo>
                    <a:pt x="45481" y="8952"/>
                  </a:lnTo>
                  <a:lnTo>
                    <a:pt x="74552" y="0"/>
                  </a:lnTo>
                </a:path>
              </a:pathLst>
            </a:custGeom>
            <a:ln w="28575">
              <a:solidFill>
                <a:schemeClr val="bg1"/>
              </a:solidFill>
            </a:ln>
          </p:spPr>
          <p:txBody>
            <a:bodyPr wrap="square" lIns="0" tIns="0" rIns="0" bIns="0" rtlCol="0"/>
            <a:lstStyle/>
            <a:p>
              <a:pPr defTabSz="554492"/>
              <a:endParaRPr sz="1092">
                <a:solidFill>
                  <a:schemeClr val="bg1"/>
                </a:solidFill>
                <a:latin typeface="Calibri"/>
              </a:endParaRPr>
            </a:p>
          </p:txBody>
        </p:sp>
        <p:sp>
          <p:nvSpPr>
            <p:cNvPr id="96" name="object 42"/>
            <p:cNvSpPr/>
            <p:nvPr/>
          </p:nvSpPr>
          <p:spPr>
            <a:xfrm>
              <a:off x="1111766" y="6125488"/>
              <a:ext cx="53975" cy="0"/>
            </a:xfrm>
            <a:custGeom>
              <a:avLst/>
              <a:gdLst/>
              <a:ahLst/>
              <a:cxnLst/>
              <a:rect l="l" t="t" r="r" b="b"/>
              <a:pathLst>
                <a:path w="53975">
                  <a:moveTo>
                    <a:pt x="53579" y="0"/>
                  </a:moveTo>
                  <a:lnTo>
                    <a:pt x="0" y="0"/>
                  </a:lnTo>
                </a:path>
              </a:pathLst>
            </a:custGeom>
            <a:ln w="28575">
              <a:solidFill>
                <a:schemeClr val="bg1"/>
              </a:solidFill>
            </a:ln>
          </p:spPr>
          <p:txBody>
            <a:bodyPr wrap="square" lIns="0" tIns="0" rIns="0" bIns="0" rtlCol="0"/>
            <a:lstStyle/>
            <a:p>
              <a:pPr defTabSz="554492"/>
              <a:endParaRPr sz="1092">
                <a:solidFill>
                  <a:schemeClr val="bg1"/>
                </a:solidFill>
                <a:latin typeface="Calibri"/>
              </a:endParaRPr>
            </a:p>
          </p:txBody>
        </p:sp>
        <p:sp>
          <p:nvSpPr>
            <p:cNvPr id="97" name="object 43"/>
            <p:cNvSpPr/>
            <p:nvPr/>
          </p:nvSpPr>
          <p:spPr>
            <a:xfrm>
              <a:off x="1302061" y="6167987"/>
              <a:ext cx="218440" cy="149225"/>
            </a:xfrm>
            <a:custGeom>
              <a:avLst/>
              <a:gdLst/>
              <a:ahLst/>
              <a:cxnLst/>
              <a:rect l="l" t="t" r="r" b="b"/>
              <a:pathLst>
                <a:path w="218440" h="149225">
                  <a:moveTo>
                    <a:pt x="218003" y="108991"/>
                  </a:moveTo>
                  <a:lnTo>
                    <a:pt x="209437" y="66565"/>
                  </a:lnTo>
                  <a:lnTo>
                    <a:pt x="186076" y="31921"/>
                  </a:lnTo>
                  <a:lnTo>
                    <a:pt x="151429" y="8564"/>
                  </a:lnTo>
                  <a:lnTo>
                    <a:pt x="109001" y="0"/>
                  </a:lnTo>
                  <a:lnTo>
                    <a:pt x="66574" y="8564"/>
                  </a:lnTo>
                  <a:lnTo>
                    <a:pt x="31927" y="31921"/>
                  </a:lnTo>
                  <a:lnTo>
                    <a:pt x="8566" y="66565"/>
                  </a:lnTo>
                  <a:lnTo>
                    <a:pt x="0" y="108991"/>
                  </a:lnTo>
                  <a:lnTo>
                    <a:pt x="663" y="136103"/>
                  </a:lnTo>
                  <a:lnTo>
                    <a:pt x="10853" y="147104"/>
                  </a:lnTo>
                  <a:lnTo>
                    <a:pt x="42866" y="148749"/>
                  </a:lnTo>
                  <a:lnTo>
                    <a:pt x="109001" y="147796"/>
                  </a:lnTo>
                  <a:lnTo>
                    <a:pt x="176696" y="148749"/>
                  </a:lnTo>
                  <a:lnTo>
                    <a:pt x="208536" y="147104"/>
                  </a:lnTo>
                  <a:lnTo>
                    <a:pt x="217860" y="136103"/>
                  </a:lnTo>
                  <a:lnTo>
                    <a:pt x="218003" y="108991"/>
                  </a:lnTo>
                  <a:close/>
                </a:path>
              </a:pathLst>
            </a:custGeom>
            <a:ln w="28575">
              <a:solidFill>
                <a:schemeClr val="bg1"/>
              </a:solidFill>
            </a:ln>
          </p:spPr>
          <p:txBody>
            <a:bodyPr wrap="square" lIns="0" tIns="0" rIns="0" bIns="0" rtlCol="0"/>
            <a:lstStyle/>
            <a:p>
              <a:pPr defTabSz="554492"/>
              <a:endParaRPr sz="1092">
                <a:solidFill>
                  <a:schemeClr val="bg1"/>
                </a:solidFill>
                <a:latin typeface="Calibri"/>
              </a:endParaRPr>
            </a:p>
          </p:txBody>
        </p:sp>
        <p:sp>
          <p:nvSpPr>
            <p:cNvPr id="98" name="object 44"/>
            <p:cNvSpPr/>
            <p:nvPr/>
          </p:nvSpPr>
          <p:spPr>
            <a:xfrm>
              <a:off x="1302060" y="6276978"/>
              <a:ext cx="218440" cy="0"/>
            </a:xfrm>
            <a:custGeom>
              <a:avLst/>
              <a:gdLst/>
              <a:ahLst/>
              <a:cxnLst/>
              <a:rect l="l" t="t" r="r" b="b"/>
              <a:pathLst>
                <a:path w="218440">
                  <a:moveTo>
                    <a:pt x="0" y="0"/>
                  </a:moveTo>
                  <a:lnTo>
                    <a:pt x="218003" y="0"/>
                  </a:lnTo>
                </a:path>
              </a:pathLst>
            </a:custGeom>
            <a:ln w="28575">
              <a:solidFill>
                <a:schemeClr val="bg1"/>
              </a:solidFill>
            </a:ln>
          </p:spPr>
          <p:txBody>
            <a:bodyPr wrap="square" lIns="0" tIns="0" rIns="0" bIns="0" rtlCol="0"/>
            <a:lstStyle/>
            <a:p>
              <a:pPr defTabSz="554492"/>
              <a:endParaRPr sz="1092">
                <a:solidFill>
                  <a:schemeClr val="bg1"/>
                </a:solidFill>
                <a:latin typeface="Calibri"/>
              </a:endParaRPr>
            </a:p>
          </p:txBody>
        </p:sp>
        <p:sp>
          <p:nvSpPr>
            <p:cNvPr id="99" name="object 45"/>
            <p:cNvSpPr/>
            <p:nvPr/>
          </p:nvSpPr>
          <p:spPr>
            <a:xfrm>
              <a:off x="1311299" y="6234491"/>
              <a:ext cx="200025" cy="0"/>
            </a:xfrm>
            <a:custGeom>
              <a:avLst/>
              <a:gdLst/>
              <a:ahLst/>
              <a:cxnLst/>
              <a:rect l="l" t="t" r="r" b="b"/>
              <a:pathLst>
                <a:path w="200025">
                  <a:moveTo>
                    <a:pt x="0" y="0"/>
                  </a:moveTo>
                  <a:lnTo>
                    <a:pt x="199522" y="0"/>
                  </a:lnTo>
                </a:path>
              </a:pathLst>
            </a:custGeom>
            <a:ln w="28575">
              <a:solidFill>
                <a:schemeClr val="bg1"/>
              </a:solidFill>
            </a:ln>
          </p:spPr>
          <p:txBody>
            <a:bodyPr wrap="square" lIns="0" tIns="0" rIns="0" bIns="0" rtlCol="0"/>
            <a:lstStyle/>
            <a:p>
              <a:pPr defTabSz="554492"/>
              <a:endParaRPr sz="1092">
                <a:solidFill>
                  <a:schemeClr val="bg1"/>
                </a:solidFill>
                <a:latin typeface="Calibri"/>
              </a:endParaRPr>
            </a:p>
          </p:txBody>
        </p:sp>
        <p:sp>
          <p:nvSpPr>
            <p:cNvPr id="100" name="object 46"/>
            <p:cNvSpPr/>
            <p:nvPr/>
          </p:nvSpPr>
          <p:spPr>
            <a:xfrm>
              <a:off x="1314993" y="6234487"/>
              <a:ext cx="22225" cy="42545"/>
            </a:xfrm>
            <a:custGeom>
              <a:avLst/>
              <a:gdLst/>
              <a:ahLst/>
              <a:cxnLst/>
              <a:rect l="l" t="t" r="r" b="b"/>
              <a:pathLst>
                <a:path w="22225" h="42545">
                  <a:moveTo>
                    <a:pt x="0" y="42490"/>
                  </a:moveTo>
                  <a:lnTo>
                    <a:pt x="22166" y="0"/>
                  </a:lnTo>
                </a:path>
              </a:pathLst>
            </a:custGeom>
            <a:ln w="28575">
              <a:solidFill>
                <a:schemeClr val="bg1"/>
              </a:solidFill>
            </a:ln>
          </p:spPr>
          <p:txBody>
            <a:bodyPr wrap="square" lIns="0" tIns="0" rIns="0" bIns="0" rtlCol="0"/>
            <a:lstStyle/>
            <a:p>
              <a:pPr defTabSz="554492"/>
              <a:endParaRPr sz="1092">
                <a:solidFill>
                  <a:schemeClr val="bg1"/>
                </a:solidFill>
                <a:latin typeface="Calibri"/>
              </a:endParaRPr>
            </a:p>
          </p:txBody>
        </p:sp>
        <p:sp>
          <p:nvSpPr>
            <p:cNvPr id="101" name="object 47"/>
            <p:cNvSpPr/>
            <p:nvPr/>
          </p:nvSpPr>
          <p:spPr>
            <a:xfrm>
              <a:off x="1350099" y="6234487"/>
              <a:ext cx="22225" cy="42545"/>
            </a:xfrm>
            <a:custGeom>
              <a:avLst/>
              <a:gdLst/>
              <a:ahLst/>
              <a:cxnLst/>
              <a:rect l="l" t="t" r="r" b="b"/>
              <a:pathLst>
                <a:path w="22225" h="42545">
                  <a:moveTo>
                    <a:pt x="22166" y="42490"/>
                  </a:moveTo>
                  <a:lnTo>
                    <a:pt x="0" y="0"/>
                  </a:lnTo>
                </a:path>
              </a:pathLst>
            </a:custGeom>
            <a:ln w="28575">
              <a:solidFill>
                <a:schemeClr val="bg1"/>
              </a:solidFill>
            </a:ln>
          </p:spPr>
          <p:txBody>
            <a:bodyPr wrap="square" lIns="0" tIns="0" rIns="0" bIns="0" rtlCol="0"/>
            <a:lstStyle/>
            <a:p>
              <a:pPr defTabSz="554492"/>
              <a:endParaRPr sz="1092">
                <a:solidFill>
                  <a:schemeClr val="bg1"/>
                </a:solidFill>
                <a:latin typeface="Calibri"/>
              </a:endParaRPr>
            </a:p>
          </p:txBody>
        </p:sp>
        <p:sp>
          <p:nvSpPr>
            <p:cNvPr id="102" name="object 48"/>
            <p:cNvSpPr/>
            <p:nvPr/>
          </p:nvSpPr>
          <p:spPr>
            <a:xfrm>
              <a:off x="1383350" y="6234487"/>
              <a:ext cx="22225" cy="42545"/>
            </a:xfrm>
            <a:custGeom>
              <a:avLst/>
              <a:gdLst/>
              <a:ahLst/>
              <a:cxnLst/>
              <a:rect l="l" t="t" r="r" b="b"/>
              <a:pathLst>
                <a:path w="22225" h="42545">
                  <a:moveTo>
                    <a:pt x="0" y="42490"/>
                  </a:moveTo>
                  <a:lnTo>
                    <a:pt x="22166" y="0"/>
                  </a:lnTo>
                </a:path>
              </a:pathLst>
            </a:custGeom>
            <a:ln w="28575">
              <a:solidFill>
                <a:schemeClr val="bg1"/>
              </a:solidFill>
            </a:ln>
          </p:spPr>
          <p:txBody>
            <a:bodyPr wrap="square" lIns="0" tIns="0" rIns="0" bIns="0" rtlCol="0"/>
            <a:lstStyle/>
            <a:p>
              <a:pPr defTabSz="554492"/>
              <a:endParaRPr sz="1092">
                <a:solidFill>
                  <a:schemeClr val="bg1"/>
                </a:solidFill>
                <a:latin typeface="Calibri"/>
              </a:endParaRPr>
            </a:p>
          </p:txBody>
        </p:sp>
        <p:sp>
          <p:nvSpPr>
            <p:cNvPr id="103" name="object 49"/>
            <p:cNvSpPr/>
            <p:nvPr/>
          </p:nvSpPr>
          <p:spPr>
            <a:xfrm>
              <a:off x="1418456" y="6234487"/>
              <a:ext cx="22225" cy="42545"/>
            </a:xfrm>
            <a:custGeom>
              <a:avLst/>
              <a:gdLst/>
              <a:ahLst/>
              <a:cxnLst/>
              <a:rect l="l" t="t" r="r" b="b"/>
              <a:pathLst>
                <a:path w="22225" h="42545">
                  <a:moveTo>
                    <a:pt x="22166" y="42490"/>
                  </a:moveTo>
                  <a:lnTo>
                    <a:pt x="0" y="0"/>
                  </a:lnTo>
                </a:path>
              </a:pathLst>
            </a:custGeom>
            <a:ln w="28575">
              <a:solidFill>
                <a:schemeClr val="bg1"/>
              </a:solidFill>
            </a:ln>
          </p:spPr>
          <p:txBody>
            <a:bodyPr wrap="square" lIns="0" tIns="0" rIns="0" bIns="0" rtlCol="0"/>
            <a:lstStyle/>
            <a:p>
              <a:pPr defTabSz="554492"/>
              <a:endParaRPr sz="1092">
                <a:solidFill>
                  <a:schemeClr val="bg1"/>
                </a:solidFill>
                <a:latin typeface="Calibri"/>
              </a:endParaRPr>
            </a:p>
          </p:txBody>
        </p:sp>
        <p:sp>
          <p:nvSpPr>
            <p:cNvPr id="104" name="object 50"/>
            <p:cNvSpPr/>
            <p:nvPr/>
          </p:nvSpPr>
          <p:spPr>
            <a:xfrm>
              <a:off x="1451707" y="6234487"/>
              <a:ext cx="22225" cy="42545"/>
            </a:xfrm>
            <a:custGeom>
              <a:avLst/>
              <a:gdLst/>
              <a:ahLst/>
              <a:cxnLst/>
              <a:rect l="l" t="t" r="r" b="b"/>
              <a:pathLst>
                <a:path w="22225" h="42545">
                  <a:moveTo>
                    <a:pt x="0" y="42490"/>
                  </a:moveTo>
                  <a:lnTo>
                    <a:pt x="22166" y="0"/>
                  </a:lnTo>
                </a:path>
              </a:pathLst>
            </a:custGeom>
            <a:ln w="28575">
              <a:solidFill>
                <a:schemeClr val="bg1"/>
              </a:solidFill>
            </a:ln>
          </p:spPr>
          <p:txBody>
            <a:bodyPr wrap="square" lIns="0" tIns="0" rIns="0" bIns="0" rtlCol="0"/>
            <a:lstStyle/>
            <a:p>
              <a:pPr defTabSz="554492"/>
              <a:endParaRPr sz="1092">
                <a:solidFill>
                  <a:schemeClr val="bg1"/>
                </a:solidFill>
                <a:latin typeface="Calibri"/>
              </a:endParaRPr>
            </a:p>
          </p:txBody>
        </p:sp>
        <p:sp>
          <p:nvSpPr>
            <p:cNvPr id="105" name="object 51"/>
            <p:cNvSpPr/>
            <p:nvPr/>
          </p:nvSpPr>
          <p:spPr>
            <a:xfrm>
              <a:off x="1486814" y="6234487"/>
              <a:ext cx="22225" cy="42545"/>
            </a:xfrm>
            <a:custGeom>
              <a:avLst/>
              <a:gdLst/>
              <a:ahLst/>
              <a:cxnLst/>
              <a:rect l="l" t="t" r="r" b="b"/>
              <a:pathLst>
                <a:path w="22225" h="42545">
                  <a:moveTo>
                    <a:pt x="22166" y="42490"/>
                  </a:moveTo>
                  <a:lnTo>
                    <a:pt x="0" y="0"/>
                  </a:lnTo>
                </a:path>
              </a:pathLst>
            </a:custGeom>
            <a:ln w="28575">
              <a:solidFill>
                <a:schemeClr val="bg1"/>
              </a:solidFill>
            </a:ln>
          </p:spPr>
          <p:txBody>
            <a:bodyPr wrap="square" lIns="0" tIns="0" rIns="0" bIns="0" rtlCol="0"/>
            <a:lstStyle/>
            <a:p>
              <a:pPr defTabSz="554492"/>
              <a:endParaRPr sz="1092">
                <a:solidFill>
                  <a:schemeClr val="bg1"/>
                </a:solidFill>
                <a:latin typeface="Calibri"/>
              </a:endParaRPr>
            </a:p>
          </p:txBody>
        </p:sp>
        <p:sp>
          <p:nvSpPr>
            <p:cNvPr id="106" name="object 53"/>
            <p:cNvSpPr/>
            <p:nvPr/>
          </p:nvSpPr>
          <p:spPr>
            <a:xfrm>
              <a:off x="949029" y="5770592"/>
              <a:ext cx="701675" cy="701675"/>
            </a:xfrm>
            <a:custGeom>
              <a:avLst/>
              <a:gdLst/>
              <a:ahLst/>
              <a:cxnLst/>
              <a:rect l="l" t="t" r="r" b="b"/>
              <a:pathLst>
                <a:path w="701675" h="701675">
                  <a:moveTo>
                    <a:pt x="580778" y="701549"/>
                  </a:moveTo>
                  <a:lnTo>
                    <a:pt x="125650" y="701549"/>
                  </a:lnTo>
                  <a:lnTo>
                    <a:pt x="76862" y="691634"/>
                  </a:lnTo>
                  <a:lnTo>
                    <a:pt x="36909" y="664639"/>
                  </a:lnTo>
                  <a:lnTo>
                    <a:pt x="9914" y="624686"/>
                  </a:lnTo>
                  <a:lnTo>
                    <a:pt x="0" y="575898"/>
                  </a:lnTo>
                  <a:lnTo>
                    <a:pt x="0" y="125650"/>
                  </a:lnTo>
                  <a:lnTo>
                    <a:pt x="9914" y="76858"/>
                  </a:lnTo>
                  <a:lnTo>
                    <a:pt x="36909" y="36905"/>
                  </a:lnTo>
                  <a:lnTo>
                    <a:pt x="76862" y="9913"/>
                  </a:lnTo>
                  <a:lnTo>
                    <a:pt x="125650" y="0"/>
                  </a:lnTo>
                  <a:lnTo>
                    <a:pt x="575898" y="0"/>
                  </a:lnTo>
                  <a:lnTo>
                    <a:pt x="624686" y="9913"/>
                  </a:lnTo>
                  <a:lnTo>
                    <a:pt x="664639" y="36905"/>
                  </a:lnTo>
                  <a:lnTo>
                    <a:pt x="691634" y="76858"/>
                  </a:lnTo>
                  <a:lnTo>
                    <a:pt x="701549" y="125650"/>
                  </a:lnTo>
                  <a:lnTo>
                    <a:pt x="701549" y="580778"/>
                  </a:lnTo>
                  <a:lnTo>
                    <a:pt x="692058" y="627787"/>
                  </a:lnTo>
                  <a:lnTo>
                    <a:pt x="666176" y="666176"/>
                  </a:lnTo>
                  <a:lnTo>
                    <a:pt x="627787" y="692058"/>
                  </a:lnTo>
                  <a:lnTo>
                    <a:pt x="580778" y="701549"/>
                  </a:lnTo>
                  <a:close/>
                </a:path>
              </a:pathLst>
            </a:custGeom>
            <a:ln w="28575">
              <a:solidFill>
                <a:schemeClr val="bg1"/>
              </a:solidFill>
            </a:ln>
          </p:spPr>
          <p:txBody>
            <a:bodyPr wrap="square" lIns="0" tIns="0" rIns="0" bIns="0" rtlCol="0"/>
            <a:lstStyle/>
            <a:p>
              <a:pPr defTabSz="554492"/>
              <a:endParaRPr sz="1092">
                <a:solidFill>
                  <a:schemeClr val="bg1"/>
                </a:solidFill>
                <a:latin typeface="Calibri"/>
              </a:endParaRPr>
            </a:p>
          </p:txBody>
        </p:sp>
      </p:grpSp>
      <p:grpSp>
        <p:nvGrpSpPr>
          <p:cNvPr id="107" name="object 4"/>
          <p:cNvGrpSpPr/>
          <p:nvPr/>
        </p:nvGrpSpPr>
        <p:grpSpPr>
          <a:xfrm>
            <a:off x="10524586" y="463539"/>
            <a:ext cx="970645" cy="997124"/>
            <a:chOff x="949024" y="2137266"/>
            <a:chExt cx="701675" cy="701675"/>
          </a:xfrm>
        </p:grpSpPr>
        <p:sp>
          <p:nvSpPr>
            <p:cNvPr id="108" name="object 5"/>
            <p:cNvSpPr/>
            <p:nvPr/>
          </p:nvSpPr>
          <p:spPr>
            <a:xfrm>
              <a:off x="1089570" y="2292445"/>
              <a:ext cx="453390" cy="337185"/>
            </a:xfrm>
            <a:custGeom>
              <a:avLst/>
              <a:gdLst/>
              <a:ahLst/>
              <a:cxnLst/>
              <a:rect l="l" t="t" r="r" b="b"/>
              <a:pathLst>
                <a:path w="453390" h="337185">
                  <a:moveTo>
                    <a:pt x="259625" y="336953"/>
                  </a:moveTo>
                  <a:lnTo>
                    <a:pt x="132571" y="93902"/>
                  </a:lnTo>
                  <a:lnTo>
                    <a:pt x="80271" y="189364"/>
                  </a:lnTo>
                  <a:lnTo>
                    <a:pt x="49028" y="246502"/>
                  </a:lnTo>
                  <a:lnTo>
                    <a:pt x="26414" y="288103"/>
                  </a:lnTo>
                  <a:lnTo>
                    <a:pt x="0" y="336953"/>
                  </a:lnTo>
                  <a:lnTo>
                    <a:pt x="452960" y="336953"/>
                  </a:lnTo>
                  <a:lnTo>
                    <a:pt x="276201" y="0"/>
                  </a:lnTo>
                  <a:lnTo>
                    <a:pt x="179533" y="182287"/>
                  </a:lnTo>
                </a:path>
              </a:pathLst>
            </a:custGeom>
            <a:ln w="28575">
              <a:solidFill>
                <a:schemeClr val="bg1"/>
              </a:solidFill>
            </a:ln>
          </p:spPr>
          <p:txBody>
            <a:bodyPr wrap="square" lIns="0" tIns="0" rIns="0" bIns="0" rtlCol="0"/>
            <a:lstStyle/>
            <a:p>
              <a:pPr defTabSz="554492"/>
              <a:endParaRPr sz="1092">
                <a:solidFill>
                  <a:schemeClr val="bg1"/>
                </a:solidFill>
                <a:latin typeface="Calibri"/>
              </a:endParaRPr>
            </a:p>
          </p:txBody>
        </p:sp>
        <p:pic>
          <p:nvPicPr>
            <p:cNvPr id="150" name="object 6"/>
            <p:cNvPicPr/>
            <p:nvPr/>
          </p:nvPicPr>
          <p:blipFill>
            <a:blip r:embed="rId5" cstate="print">
              <a:biLevel thresh="25000"/>
            </a:blip>
            <a:stretch>
              <a:fillRect/>
            </a:stretch>
          </p:blipFill>
          <p:spPr>
            <a:xfrm>
              <a:off x="1158235" y="2409780"/>
              <a:ext cx="311174" cy="158227"/>
            </a:xfrm>
            <a:prstGeom prst="rect">
              <a:avLst/>
            </a:prstGeom>
            <a:ln w="28575">
              <a:noFill/>
            </a:ln>
          </p:spPr>
        </p:pic>
        <p:sp>
          <p:nvSpPr>
            <p:cNvPr id="165" name="object 7"/>
            <p:cNvSpPr/>
            <p:nvPr/>
          </p:nvSpPr>
          <p:spPr>
            <a:xfrm>
              <a:off x="949024" y="2137266"/>
              <a:ext cx="701675" cy="701675"/>
            </a:xfrm>
            <a:custGeom>
              <a:avLst/>
              <a:gdLst/>
              <a:ahLst/>
              <a:cxnLst/>
              <a:rect l="l" t="t" r="r" b="b"/>
              <a:pathLst>
                <a:path w="701675" h="701675">
                  <a:moveTo>
                    <a:pt x="571050" y="701549"/>
                  </a:moveTo>
                  <a:lnTo>
                    <a:pt x="125650" y="701549"/>
                  </a:lnTo>
                  <a:lnTo>
                    <a:pt x="76862" y="691636"/>
                  </a:lnTo>
                  <a:lnTo>
                    <a:pt x="36909" y="664643"/>
                  </a:lnTo>
                  <a:lnTo>
                    <a:pt x="9914" y="624690"/>
                  </a:lnTo>
                  <a:lnTo>
                    <a:pt x="0" y="575898"/>
                  </a:lnTo>
                  <a:lnTo>
                    <a:pt x="0" y="125650"/>
                  </a:lnTo>
                  <a:lnTo>
                    <a:pt x="9914" y="76862"/>
                  </a:lnTo>
                  <a:lnTo>
                    <a:pt x="36909" y="36909"/>
                  </a:lnTo>
                  <a:lnTo>
                    <a:pt x="76862" y="9914"/>
                  </a:lnTo>
                  <a:lnTo>
                    <a:pt x="125650" y="0"/>
                  </a:lnTo>
                  <a:lnTo>
                    <a:pt x="575898" y="0"/>
                  </a:lnTo>
                  <a:lnTo>
                    <a:pt x="624686" y="9914"/>
                  </a:lnTo>
                  <a:lnTo>
                    <a:pt x="664639" y="36909"/>
                  </a:lnTo>
                  <a:lnTo>
                    <a:pt x="691634" y="76862"/>
                  </a:lnTo>
                  <a:lnTo>
                    <a:pt x="701549" y="125650"/>
                  </a:lnTo>
                  <a:lnTo>
                    <a:pt x="701549" y="571050"/>
                  </a:lnTo>
                  <a:lnTo>
                    <a:pt x="691293" y="621846"/>
                  </a:lnTo>
                  <a:lnTo>
                    <a:pt x="663326" y="663326"/>
                  </a:lnTo>
                  <a:lnTo>
                    <a:pt x="621846" y="691293"/>
                  </a:lnTo>
                  <a:lnTo>
                    <a:pt x="571050" y="701549"/>
                  </a:lnTo>
                  <a:close/>
                </a:path>
              </a:pathLst>
            </a:custGeom>
            <a:ln w="28575">
              <a:solidFill>
                <a:schemeClr val="bg1"/>
              </a:solidFill>
            </a:ln>
          </p:spPr>
          <p:txBody>
            <a:bodyPr wrap="square" lIns="0" tIns="0" rIns="0" bIns="0" rtlCol="0"/>
            <a:lstStyle/>
            <a:p>
              <a:pPr defTabSz="554492"/>
              <a:endParaRPr sz="1092">
                <a:solidFill>
                  <a:schemeClr val="bg1"/>
                </a:solidFill>
                <a:latin typeface="Calibri"/>
              </a:endParaRPr>
            </a:p>
          </p:txBody>
        </p:sp>
      </p:grpSp>
      <p:sp>
        <p:nvSpPr>
          <p:cNvPr id="33" name="Прямоугольник 32">
            <a:extLst>
              <a:ext uri="{FF2B5EF4-FFF2-40B4-BE49-F238E27FC236}">
                <a16:creationId xmlns="" xmlns:a16="http://schemas.microsoft.com/office/drawing/2014/main" id="{63DC9C52-DEB4-5AE0-0437-5EE51EAEF8D8}"/>
              </a:ext>
            </a:extLst>
          </p:cNvPr>
          <p:cNvSpPr/>
          <p:nvPr/>
        </p:nvSpPr>
        <p:spPr>
          <a:xfrm>
            <a:off x="8788973" y="5475800"/>
            <a:ext cx="329786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4000" b="1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SB Sans Display" panose="020B0503040504020204" pitchFamily="34" charset="0"/>
              </a:rPr>
              <a:t>40+ </a:t>
            </a:r>
          </a:p>
          <a:p>
            <a:pPr algn="ctr">
              <a:defRPr/>
            </a:pPr>
            <a:r>
              <a:rPr lang="ru-RU" sz="2000" b="1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SB Sans Display" panose="020B0503040504020204" pitchFamily="34" charset="0"/>
              </a:rPr>
              <a:t>тыс. человек в 2023</a:t>
            </a:r>
            <a:endParaRPr lang="ru-RU" sz="2000" kern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253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55000" b="-5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Рисунок 17">
            <a:extLst>
              <a:ext uri="{FF2B5EF4-FFF2-40B4-BE49-F238E27FC236}">
                <a16:creationId xmlns="" xmlns:a16="http://schemas.microsoft.com/office/drawing/2014/main" id="{90822057-65D4-D7DA-E0B2-2C32E639E3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99" y="-26383"/>
            <a:ext cx="12192999" cy="6884383"/>
          </a:xfrm>
          <a:prstGeom prst="rect">
            <a:avLst/>
          </a:prstGeom>
        </p:spPr>
      </p:pic>
      <p:sp>
        <p:nvSpPr>
          <p:cNvPr id="60" name="Прямоугольник 59">
            <a:extLst>
              <a:ext uri="{FF2B5EF4-FFF2-40B4-BE49-F238E27FC236}">
                <a16:creationId xmlns="" xmlns:a16="http://schemas.microsoft.com/office/drawing/2014/main" id="{22721672-7D8C-A815-8F17-BC7636AE5515}"/>
              </a:ext>
            </a:extLst>
          </p:cNvPr>
          <p:cNvSpPr/>
          <p:nvPr/>
        </p:nvSpPr>
        <p:spPr>
          <a:xfrm>
            <a:off x="-999" y="-27496"/>
            <a:ext cx="12191999" cy="6885496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0"/>
            <a:endParaRPr lang="ru-RU" noProof="1"/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1522293" y="290486"/>
            <a:ext cx="9212382" cy="73481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  <a:t>ГАСТРОНОМИЧЕСКИЙ ТУРИЗМ</a:t>
            </a:r>
          </a:p>
        </p:txBody>
      </p:sp>
      <p:sp>
        <p:nvSpPr>
          <p:cNvPr id="184" name="Прямоугольник 183"/>
          <p:cNvSpPr/>
          <p:nvPr/>
        </p:nvSpPr>
        <p:spPr>
          <a:xfrm>
            <a:off x="330231" y="1287930"/>
            <a:ext cx="11424063" cy="5229247"/>
          </a:xfrm>
          <a:prstGeom prst="rect">
            <a:avLst/>
          </a:prstGeom>
          <a:noFill/>
          <a:ln w="114300" cap="flat" cmpd="sng" algn="ctr">
            <a:solidFill>
              <a:srgbClr val="06ABDB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37" name="Группа 36"/>
          <p:cNvGrpSpPr/>
          <p:nvPr/>
        </p:nvGrpSpPr>
        <p:grpSpPr>
          <a:xfrm>
            <a:off x="330231" y="125951"/>
            <a:ext cx="1035536" cy="997125"/>
            <a:chOff x="4432215" y="4926108"/>
            <a:chExt cx="1035536" cy="997125"/>
          </a:xfrm>
        </p:grpSpPr>
        <p:grpSp>
          <p:nvGrpSpPr>
            <p:cNvPr id="38" name="object 79"/>
            <p:cNvGrpSpPr/>
            <p:nvPr/>
          </p:nvGrpSpPr>
          <p:grpSpPr>
            <a:xfrm>
              <a:off x="4550092" y="5054128"/>
              <a:ext cx="786035" cy="731025"/>
              <a:chOff x="13837274" y="8199685"/>
              <a:chExt cx="481965" cy="433070"/>
            </a:xfrm>
          </p:grpSpPr>
          <p:sp>
            <p:nvSpPr>
              <p:cNvPr id="40" name="object 80"/>
              <p:cNvSpPr/>
              <p:nvPr/>
            </p:nvSpPr>
            <p:spPr>
              <a:xfrm>
                <a:off x="13885048" y="8204920"/>
                <a:ext cx="386715" cy="39370"/>
              </a:xfrm>
              <a:custGeom>
                <a:avLst/>
                <a:gdLst/>
                <a:ahLst/>
                <a:cxnLst/>
                <a:rect l="l" t="t" r="r" b="b"/>
                <a:pathLst>
                  <a:path w="386715" h="39370">
                    <a:moveTo>
                      <a:pt x="0" y="39265"/>
                    </a:moveTo>
                    <a:lnTo>
                      <a:pt x="0" y="0"/>
                    </a:lnTo>
                    <a:lnTo>
                      <a:pt x="386113" y="0"/>
                    </a:lnTo>
                    <a:lnTo>
                      <a:pt x="386113" y="39265"/>
                    </a:lnTo>
                  </a:path>
                </a:pathLst>
              </a:custGeom>
              <a:ln w="28575">
                <a:solidFill>
                  <a:schemeClr val="bg1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41" name="object 81"/>
              <p:cNvSpPr/>
              <p:nvPr/>
            </p:nvSpPr>
            <p:spPr>
              <a:xfrm>
                <a:off x="14270067" y="8358712"/>
                <a:ext cx="0" cy="268605"/>
              </a:xfrm>
              <a:custGeom>
                <a:avLst/>
                <a:gdLst/>
                <a:ahLst/>
                <a:cxnLst/>
                <a:rect l="l" t="t" r="r" b="b"/>
                <a:pathLst>
                  <a:path h="268604">
                    <a:moveTo>
                      <a:pt x="0" y="0"/>
                    </a:moveTo>
                    <a:lnTo>
                      <a:pt x="0" y="268316"/>
                    </a:lnTo>
                  </a:path>
                </a:pathLst>
              </a:custGeom>
              <a:ln w="28575">
                <a:solidFill>
                  <a:schemeClr val="bg1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42" name="object 82"/>
              <p:cNvSpPr/>
              <p:nvPr/>
            </p:nvSpPr>
            <p:spPr>
              <a:xfrm>
                <a:off x="13886142" y="8358712"/>
                <a:ext cx="0" cy="268605"/>
              </a:xfrm>
              <a:custGeom>
                <a:avLst/>
                <a:gdLst/>
                <a:ahLst/>
                <a:cxnLst/>
                <a:rect l="l" t="t" r="r" b="b"/>
                <a:pathLst>
                  <a:path h="268604">
                    <a:moveTo>
                      <a:pt x="0" y="268316"/>
                    </a:moveTo>
                    <a:lnTo>
                      <a:pt x="0" y="0"/>
                    </a:lnTo>
                  </a:path>
                </a:pathLst>
              </a:custGeom>
              <a:ln w="28575">
                <a:solidFill>
                  <a:schemeClr val="bg1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43" name="object 83"/>
              <p:cNvSpPr/>
              <p:nvPr/>
            </p:nvSpPr>
            <p:spPr>
              <a:xfrm>
                <a:off x="13842510" y="8319446"/>
                <a:ext cx="471805" cy="0"/>
              </a:xfrm>
              <a:custGeom>
                <a:avLst/>
                <a:gdLst/>
                <a:ahLst/>
                <a:cxnLst/>
                <a:rect l="l" t="t" r="r" b="b"/>
                <a:pathLst>
                  <a:path w="471805">
                    <a:moveTo>
                      <a:pt x="0" y="0"/>
                    </a:moveTo>
                    <a:lnTo>
                      <a:pt x="471189" y="0"/>
                    </a:lnTo>
                  </a:path>
                </a:pathLst>
              </a:custGeom>
              <a:ln w="28575">
                <a:solidFill>
                  <a:schemeClr val="bg1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44" name="object 84"/>
              <p:cNvSpPr/>
              <p:nvPr/>
            </p:nvSpPr>
            <p:spPr>
              <a:xfrm>
                <a:off x="13842510" y="8243096"/>
                <a:ext cx="471805" cy="116205"/>
              </a:xfrm>
              <a:custGeom>
                <a:avLst/>
                <a:gdLst/>
                <a:ahLst/>
                <a:cxnLst/>
                <a:rect l="l" t="t" r="r" b="b"/>
                <a:pathLst>
                  <a:path w="471805" h="116204">
                    <a:moveTo>
                      <a:pt x="43632" y="0"/>
                    </a:moveTo>
                    <a:lnTo>
                      <a:pt x="427557" y="0"/>
                    </a:lnTo>
                    <a:lnTo>
                      <a:pt x="471189" y="76353"/>
                    </a:lnTo>
                    <a:lnTo>
                      <a:pt x="471189" y="115619"/>
                    </a:lnTo>
                    <a:lnTo>
                      <a:pt x="0" y="115619"/>
                    </a:lnTo>
                    <a:lnTo>
                      <a:pt x="0" y="76353"/>
                    </a:lnTo>
                    <a:lnTo>
                      <a:pt x="43632" y="0"/>
                    </a:lnTo>
                    <a:close/>
                  </a:path>
                </a:pathLst>
              </a:custGeom>
              <a:ln w="28575">
                <a:solidFill>
                  <a:schemeClr val="bg1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45" name="object 85"/>
              <p:cNvSpPr/>
              <p:nvPr/>
            </p:nvSpPr>
            <p:spPr>
              <a:xfrm>
                <a:off x="14078105" y="8243096"/>
                <a:ext cx="0" cy="116205"/>
              </a:xfrm>
              <a:custGeom>
                <a:avLst/>
                <a:gdLst/>
                <a:ahLst/>
                <a:cxnLst/>
                <a:rect l="l" t="t" r="r" b="b"/>
                <a:pathLst>
                  <a:path h="116204">
                    <a:moveTo>
                      <a:pt x="0" y="0"/>
                    </a:moveTo>
                    <a:lnTo>
                      <a:pt x="0" y="115619"/>
                    </a:lnTo>
                  </a:path>
                </a:pathLst>
              </a:custGeom>
              <a:ln w="28575">
                <a:solidFill>
                  <a:schemeClr val="bg1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46" name="object 86"/>
              <p:cNvSpPr/>
              <p:nvPr/>
            </p:nvSpPr>
            <p:spPr>
              <a:xfrm>
                <a:off x="14174091" y="8358712"/>
                <a:ext cx="0" cy="268605"/>
              </a:xfrm>
              <a:custGeom>
                <a:avLst/>
                <a:gdLst/>
                <a:ahLst/>
                <a:cxnLst/>
                <a:rect l="l" t="t" r="r" b="b"/>
                <a:pathLst>
                  <a:path h="268604">
                    <a:moveTo>
                      <a:pt x="0" y="0"/>
                    </a:moveTo>
                    <a:lnTo>
                      <a:pt x="0" y="268316"/>
                    </a:lnTo>
                  </a:path>
                </a:pathLst>
              </a:custGeom>
              <a:ln w="28575">
                <a:solidFill>
                  <a:schemeClr val="bg1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47" name="object 87"/>
              <p:cNvSpPr/>
              <p:nvPr/>
            </p:nvSpPr>
            <p:spPr>
              <a:xfrm>
                <a:off x="14174091" y="8435060"/>
                <a:ext cx="96520" cy="0"/>
              </a:xfrm>
              <a:custGeom>
                <a:avLst/>
                <a:gdLst/>
                <a:ahLst/>
                <a:cxnLst/>
                <a:rect l="l" t="t" r="r" b="b"/>
                <a:pathLst>
                  <a:path w="96519">
                    <a:moveTo>
                      <a:pt x="0" y="0"/>
                    </a:moveTo>
                    <a:lnTo>
                      <a:pt x="95976" y="0"/>
                    </a:lnTo>
                  </a:path>
                </a:pathLst>
              </a:custGeom>
              <a:ln w="28575">
                <a:solidFill>
                  <a:schemeClr val="bg1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48" name="object 88"/>
              <p:cNvSpPr/>
              <p:nvPr/>
            </p:nvSpPr>
            <p:spPr>
              <a:xfrm>
                <a:off x="14174091" y="8531046"/>
                <a:ext cx="26670" cy="0"/>
              </a:xfrm>
              <a:custGeom>
                <a:avLst/>
                <a:gdLst/>
                <a:ahLst/>
                <a:cxnLst/>
                <a:rect l="l" t="t" r="r" b="b"/>
                <a:pathLst>
                  <a:path w="26669">
                    <a:moveTo>
                      <a:pt x="0" y="0"/>
                    </a:moveTo>
                    <a:lnTo>
                      <a:pt x="26177" y="0"/>
                    </a:lnTo>
                  </a:path>
                </a:pathLst>
              </a:custGeom>
              <a:ln w="28575">
                <a:solidFill>
                  <a:schemeClr val="bg1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49" name="object 89"/>
              <p:cNvPicPr/>
              <p:nvPr/>
            </p:nvPicPr>
            <p:blipFill>
              <a:blip r:embed="rId4" cstate="print">
                <a:biLevel thresh="25000"/>
              </a:blip>
              <a:stretch>
                <a:fillRect/>
              </a:stretch>
            </p:blipFill>
            <p:spPr>
              <a:xfrm>
                <a:off x="13968160" y="8429825"/>
                <a:ext cx="145723" cy="89002"/>
              </a:xfrm>
              <a:prstGeom prst="rect">
                <a:avLst/>
              </a:prstGeom>
              <a:ln w="28575">
                <a:noFill/>
              </a:ln>
            </p:spPr>
          </p:pic>
          <p:sp>
            <p:nvSpPr>
              <p:cNvPr id="50" name="object 90"/>
              <p:cNvSpPr/>
              <p:nvPr/>
            </p:nvSpPr>
            <p:spPr>
              <a:xfrm>
                <a:off x="13984849" y="8551221"/>
                <a:ext cx="78740" cy="0"/>
              </a:xfrm>
              <a:custGeom>
                <a:avLst/>
                <a:gdLst/>
                <a:ahLst/>
                <a:cxnLst/>
                <a:rect l="l" t="t" r="r" b="b"/>
                <a:pathLst>
                  <a:path w="78740">
                    <a:moveTo>
                      <a:pt x="0" y="0"/>
                    </a:moveTo>
                    <a:lnTo>
                      <a:pt x="78531" y="0"/>
                    </a:lnTo>
                  </a:path>
                </a:pathLst>
              </a:custGeom>
              <a:ln w="28575">
                <a:solidFill>
                  <a:schemeClr val="bg1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51" name="object 91"/>
              <p:cNvSpPr/>
              <p:nvPr/>
            </p:nvSpPr>
            <p:spPr>
              <a:xfrm>
                <a:off x="13862143" y="8627028"/>
                <a:ext cx="432434" cy="0"/>
              </a:xfrm>
              <a:custGeom>
                <a:avLst/>
                <a:gdLst/>
                <a:ahLst/>
                <a:cxnLst/>
                <a:rect l="l" t="t" r="r" b="b"/>
                <a:pathLst>
                  <a:path w="432434">
                    <a:moveTo>
                      <a:pt x="0" y="0"/>
                    </a:moveTo>
                    <a:lnTo>
                      <a:pt x="431924" y="0"/>
                    </a:lnTo>
                  </a:path>
                </a:pathLst>
              </a:custGeom>
              <a:ln w="28575">
                <a:solidFill>
                  <a:schemeClr val="bg1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52" name="object 92"/>
              <p:cNvSpPr/>
              <p:nvPr/>
            </p:nvSpPr>
            <p:spPr>
              <a:xfrm>
                <a:off x="13927586" y="8358712"/>
                <a:ext cx="0" cy="22225"/>
              </a:xfrm>
              <a:custGeom>
                <a:avLst/>
                <a:gdLst/>
                <a:ahLst/>
                <a:cxnLst/>
                <a:rect l="l" t="t" r="r" b="b"/>
                <a:pathLst>
                  <a:path h="22225">
                    <a:moveTo>
                      <a:pt x="0" y="0"/>
                    </a:moveTo>
                    <a:lnTo>
                      <a:pt x="0" y="21810"/>
                    </a:lnTo>
                  </a:path>
                </a:pathLst>
              </a:custGeom>
              <a:ln w="28575">
                <a:solidFill>
                  <a:schemeClr val="bg1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53" name="object 93"/>
              <p:cNvSpPr/>
              <p:nvPr/>
            </p:nvSpPr>
            <p:spPr>
              <a:xfrm>
                <a:off x="14082471" y="8551221"/>
                <a:ext cx="22225" cy="0"/>
              </a:xfrm>
              <a:custGeom>
                <a:avLst/>
                <a:gdLst/>
                <a:ahLst/>
                <a:cxnLst/>
                <a:rect l="l" t="t" r="r" b="b"/>
                <a:pathLst>
                  <a:path w="22225">
                    <a:moveTo>
                      <a:pt x="21810" y="0"/>
                    </a:moveTo>
                    <a:lnTo>
                      <a:pt x="0" y="0"/>
                    </a:lnTo>
                  </a:path>
                </a:pathLst>
              </a:custGeom>
              <a:ln w="28575">
                <a:solidFill>
                  <a:schemeClr val="bg1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54" name="object 94"/>
              <p:cNvSpPr/>
              <p:nvPr/>
            </p:nvSpPr>
            <p:spPr>
              <a:xfrm>
                <a:off x="13943946" y="8550679"/>
                <a:ext cx="22225" cy="0"/>
              </a:xfrm>
              <a:custGeom>
                <a:avLst/>
                <a:gdLst/>
                <a:ahLst/>
                <a:cxnLst/>
                <a:rect l="l" t="t" r="r" b="b"/>
                <a:pathLst>
                  <a:path w="22225">
                    <a:moveTo>
                      <a:pt x="21810" y="0"/>
                    </a:moveTo>
                    <a:lnTo>
                      <a:pt x="0" y="0"/>
                    </a:lnTo>
                  </a:path>
                </a:pathLst>
              </a:custGeom>
              <a:ln w="28575">
                <a:solidFill>
                  <a:schemeClr val="bg1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55" name="object 95"/>
              <p:cNvSpPr/>
              <p:nvPr/>
            </p:nvSpPr>
            <p:spPr>
              <a:xfrm>
                <a:off x="13969029" y="8358712"/>
                <a:ext cx="0" cy="22225"/>
              </a:xfrm>
              <a:custGeom>
                <a:avLst/>
                <a:gdLst/>
                <a:ahLst/>
                <a:cxnLst/>
                <a:rect l="l" t="t" r="r" b="b"/>
                <a:pathLst>
                  <a:path h="22225">
                    <a:moveTo>
                      <a:pt x="0" y="0"/>
                    </a:moveTo>
                    <a:lnTo>
                      <a:pt x="0" y="21810"/>
                    </a:lnTo>
                  </a:path>
                </a:pathLst>
              </a:custGeom>
              <a:ln w="28575">
                <a:solidFill>
                  <a:schemeClr val="bg1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56" name="object 96"/>
              <p:cNvSpPr/>
              <p:nvPr/>
            </p:nvSpPr>
            <p:spPr>
              <a:xfrm>
                <a:off x="14010484" y="8358712"/>
                <a:ext cx="0" cy="22225"/>
              </a:xfrm>
              <a:custGeom>
                <a:avLst/>
                <a:gdLst/>
                <a:ahLst/>
                <a:cxnLst/>
                <a:rect l="l" t="t" r="r" b="b"/>
                <a:pathLst>
                  <a:path h="22225">
                    <a:moveTo>
                      <a:pt x="0" y="0"/>
                    </a:moveTo>
                    <a:lnTo>
                      <a:pt x="0" y="21810"/>
                    </a:lnTo>
                  </a:path>
                </a:pathLst>
              </a:custGeom>
              <a:ln w="28575">
                <a:solidFill>
                  <a:schemeClr val="bg1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57" name="object 97"/>
              <p:cNvSpPr/>
              <p:nvPr/>
            </p:nvSpPr>
            <p:spPr>
              <a:xfrm>
                <a:off x="14051927" y="8358712"/>
                <a:ext cx="0" cy="22225"/>
              </a:xfrm>
              <a:custGeom>
                <a:avLst/>
                <a:gdLst/>
                <a:ahLst/>
                <a:cxnLst/>
                <a:rect l="l" t="t" r="r" b="b"/>
                <a:pathLst>
                  <a:path h="22225">
                    <a:moveTo>
                      <a:pt x="0" y="0"/>
                    </a:moveTo>
                    <a:lnTo>
                      <a:pt x="0" y="21810"/>
                    </a:lnTo>
                  </a:path>
                </a:pathLst>
              </a:custGeom>
              <a:ln w="28575">
                <a:solidFill>
                  <a:schemeClr val="bg1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58" name="object 98"/>
              <p:cNvSpPr/>
              <p:nvPr/>
            </p:nvSpPr>
            <p:spPr>
              <a:xfrm>
                <a:off x="14093371" y="8358712"/>
                <a:ext cx="0" cy="22225"/>
              </a:xfrm>
              <a:custGeom>
                <a:avLst/>
                <a:gdLst/>
                <a:ahLst/>
                <a:cxnLst/>
                <a:rect l="l" t="t" r="r" b="b"/>
                <a:pathLst>
                  <a:path h="22225">
                    <a:moveTo>
                      <a:pt x="0" y="0"/>
                    </a:moveTo>
                    <a:lnTo>
                      <a:pt x="0" y="21810"/>
                    </a:lnTo>
                  </a:path>
                </a:pathLst>
              </a:custGeom>
              <a:ln w="28575">
                <a:solidFill>
                  <a:schemeClr val="bg1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59" name="object 99"/>
              <p:cNvSpPr/>
              <p:nvPr/>
            </p:nvSpPr>
            <p:spPr>
              <a:xfrm>
                <a:off x="14134825" y="8358712"/>
                <a:ext cx="0" cy="22225"/>
              </a:xfrm>
              <a:custGeom>
                <a:avLst/>
                <a:gdLst/>
                <a:ahLst/>
                <a:cxnLst/>
                <a:rect l="l" t="t" r="r" b="b"/>
                <a:pathLst>
                  <a:path h="22225">
                    <a:moveTo>
                      <a:pt x="0" y="0"/>
                    </a:moveTo>
                    <a:lnTo>
                      <a:pt x="0" y="21810"/>
                    </a:lnTo>
                  </a:path>
                </a:pathLst>
              </a:custGeom>
              <a:ln w="28575">
                <a:solidFill>
                  <a:schemeClr val="bg1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sp>
          <p:nvSpPr>
            <p:cNvPr id="39" name="object 69"/>
            <p:cNvSpPr/>
            <p:nvPr/>
          </p:nvSpPr>
          <p:spPr>
            <a:xfrm>
              <a:off x="4432215" y="4926108"/>
              <a:ext cx="1035536" cy="997125"/>
            </a:xfrm>
            <a:custGeom>
              <a:avLst/>
              <a:gdLst/>
              <a:ahLst/>
              <a:cxnLst/>
              <a:rect l="l" t="t" r="r" b="b"/>
              <a:pathLst>
                <a:path w="701675" h="701675">
                  <a:moveTo>
                    <a:pt x="584893" y="701549"/>
                  </a:moveTo>
                  <a:lnTo>
                    <a:pt x="125650" y="701549"/>
                  </a:lnTo>
                  <a:lnTo>
                    <a:pt x="76862" y="691634"/>
                  </a:lnTo>
                  <a:lnTo>
                    <a:pt x="36909" y="664639"/>
                  </a:lnTo>
                  <a:lnTo>
                    <a:pt x="9914" y="624686"/>
                  </a:lnTo>
                  <a:lnTo>
                    <a:pt x="0" y="575898"/>
                  </a:lnTo>
                  <a:lnTo>
                    <a:pt x="0" y="125650"/>
                  </a:lnTo>
                  <a:lnTo>
                    <a:pt x="9914" y="76858"/>
                  </a:lnTo>
                  <a:lnTo>
                    <a:pt x="36909" y="36905"/>
                  </a:lnTo>
                  <a:lnTo>
                    <a:pt x="76862" y="9913"/>
                  </a:lnTo>
                  <a:lnTo>
                    <a:pt x="125650" y="0"/>
                  </a:lnTo>
                  <a:lnTo>
                    <a:pt x="575898" y="0"/>
                  </a:lnTo>
                  <a:lnTo>
                    <a:pt x="624686" y="9913"/>
                  </a:lnTo>
                  <a:lnTo>
                    <a:pt x="664639" y="36905"/>
                  </a:lnTo>
                  <a:lnTo>
                    <a:pt x="691634" y="76858"/>
                  </a:lnTo>
                  <a:lnTo>
                    <a:pt x="701549" y="125650"/>
                  </a:lnTo>
                  <a:lnTo>
                    <a:pt x="701549" y="584882"/>
                  </a:lnTo>
                  <a:lnTo>
                    <a:pt x="692381" y="630296"/>
                  </a:lnTo>
                  <a:lnTo>
                    <a:pt x="667381" y="667380"/>
                  </a:lnTo>
                  <a:lnTo>
                    <a:pt x="630300" y="692381"/>
                  </a:lnTo>
                  <a:lnTo>
                    <a:pt x="584893" y="701549"/>
                  </a:lnTo>
                  <a:close/>
                </a:path>
              </a:pathLst>
            </a:custGeom>
            <a:ln w="28575">
              <a:solidFill>
                <a:schemeClr val="bg1"/>
              </a:solidFill>
            </a:ln>
          </p:spPr>
          <p:txBody>
            <a:bodyPr wrap="square" lIns="0" tIns="0" rIns="0" bIns="0" rtlCol="0"/>
            <a:lstStyle/>
            <a:p>
              <a:pPr defTabSz="554492"/>
              <a:endParaRPr sz="1092">
                <a:solidFill>
                  <a:schemeClr val="bg1"/>
                </a:solidFill>
                <a:latin typeface="Calibri"/>
              </a:endParaRPr>
            </a:p>
          </p:txBody>
        </p:sp>
      </p:grpSp>
      <p:sp>
        <p:nvSpPr>
          <p:cNvPr id="61" name="object 3">
            <a:extLst>
              <a:ext uri="{FF2B5EF4-FFF2-40B4-BE49-F238E27FC236}">
                <a16:creationId xmlns="" xmlns:a16="http://schemas.microsoft.com/office/drawing/2014/main" id="{B9A5C0C7-85A9-008E-A01B-139CAF046BFC}"/>
              </a:ext>
            </a:extLst>
          </p:cNvPr>
          <p:cNvSpPr txBox="1"/>
          <p:nvPr/>
        </p:nvSpPr>
        <p:spPr>
          <a:xfrm>
            <a:off x="1156202" y="2255297"/>
            <a:ext cx="5074476" cy="570638"/>
          </a:xfrm>
          <a:prstGeom prst="rect">
            <a:avLst/>
          </a:prstGeom>
        </p:spPr>
        <p:txBody>
          <a:bodyPr vert="horz" wrap="square" lIns="0" tIns="3080" rIns="0" bIns="0" rtlCol="0">
            <a:spAutoFit/>
          </a:bodyPr>
          <a:lstStyle/>
          <a:p>
            <a:pPr marL="7701" marR="3080" defTabSz="1217490">
              <a:lnSpc>
                <a:spcPct val="103099"/>
              </a:lnSpc>
              <a:spcBef>
                <a:spcPts val="24"/>
              </a:spcBef>
            </a:pPr>
            <a:r>
              <a:rPr lang="ru-RU" sz="1867" b="1" spc="-9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/>
                <a:cs typeface="Verdana"/>
              </a:rPr>
              <a:t>УСИЛЕНИЕ И ПРОДВИЖЕНИЕ БРЕНДА ЛОКАЛЬНОЙ ГАСТРОНОМИИ </a:t>
            </a:r>
            <a:endParaRPr lang="ru-RU" sz="1500" i="1" spc="-9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/>
              <a:cs typeface="Verdana"/>
            </a:endParaRPr>
          </a:p>
        </p:txBody>
      </p:sp>
      <p:sp>
        <p:nvSpPr>
          <p:cNvPr id="62" name="object 6">
            <a:extLst>
              <a:ext uri="{FF2B5EF4-FFF2-40B4-BE49-F238E27FC236}">
                <a16:creationId xmlns="" xmlns:a16="http://schemas.microsoft.com/office/drawing/2014/main" id="{13F21966-5A05-2E36-0BA4-ED234FB41025}"/>
              </a:ext>
            </a:extLst>
          </p:cNvPr>
          <p:cNvSpPr txBox="1">
            <a:spLocks/>
          </p:cNvSpPr>
          <p:nvPr/>
        </p:nvSpPr>
        <p:spPr>
          <a:xfrm>
            <a:off x="537456" y="2108971"/>
            <a:ext cx="271875" cy="807216"/>
          </a:xfrm>
          <a:prstGeom prst="rect">
            <a:avLst/>
          </a:prstGeom>
        </p:spPr>
        <p:txBody>
          <a:bodyPr vert="horz" wrap="square" lIns="0" tIns="6929" rIns="0" bIns="0" rtlCol="0">
            <a:spAutoFit/>
          </a:bodyPr>
          <a:lstStyle>
            <a:lvl1pPr>
              <a:defRPr sz="5200" b="1" i="0">
                <a:solidFill>
                  <a:schemeClr val="bg1"/>
                </a:solidFill>
                <a:latin typeface="Tahoma"/>
                <a:ea typeface="+mj-ea"/>
                <a:cs typeface="Tahoma"/>
              </a:defRPr>
            </a:lvl1pPr>
          </a:lstStyle>
          <a:p>
            <a:pPr marL="7701" marR="0" lvl="0" indent="0" defTabSz="914400" eaLnBrk="1" fontAlgn="auto" latinLnBrk="0" hangingPunct="1">
              <a:lnSpc>
                <a:spcPct val="100000"/>
              </a:lnSpc>
              <a:spcBef>
                <a:spcPts val="5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200" b="1" i="0" u="none" strike="noStrike" kern="0" cap="none" spc="-1264" normalizeH="0" baseline="0" noProof="0" dirty="0">
                <a:ln>
                  <a:noFill/>
                </a:ln>
                <a:solidFill>
                  <a:srgbClr val="00B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ahoma"/>
                <a:ea typeface="+mj-ea"/>
                <a:cs typeface="Tahoma"/>
              </a:rPr>
              <a:t>1</a:t>
            </a:r>
          </a:p>
        </p:txBody>
      </p:sp>
      <p:sp>
        <p:nvSpPr>
          <p:cNvPr id="64" name="object 8">
            <a:extLst>
              <a:ext uri="{FF2B5EF4-FFF2-40B4-BE49-F238E27FC236}">
                <a16:creationId xmlns="" xmlns:a16="http://schemas.microsoft.com/office/drawing/2014/main" id="{6B4C54A9-874E-6EE7-98FC-438E15DE4A6B}"/>
              </a:ext>
            </a:extLst>
          </p:cNvPr>
          <p:cNvSpPr txBox="1"/>
          <p:nvPr/>
        </p:nvSpPr>
        <p:spPr>
          <a:xfrm>
            <a:off x="526022" y="3462832"/>
            <a:ext cx="401651" cy="807216"/>
          </a:xfrm>
          <a:prstGeom prst="rect">
            <a:avLst/>
          </a:prstGeom>
        </p:spPr>
        <p:txBody>
          <a:bodyPr vert="horz" wrap="square" lIns="0" tIns="6929" rIns="0" bIns="0" rtlCol="0">
            <a:spAutoFit/>
          </a:bodyPr>
          <a:lstStyle/>
          <a:p>
            <a:pPr marL="7701" defTabSz="1217490">
              <a:spcBef>
                <a:spcPts val="55"/>
              </a:spcBef>
            </a:pPr>
            <a:r>
              <a:rPr sz="5200" b="1" spc="-245" dirty="0">
                <a:solidFill>
                  <a:srgbClr val="00B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/>
                <a:cs typeface="Tahoma"/>
              </a:rPr>
              <a:t>2</a:t>
            </a:r>
            <a:endParaRPr sz="52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/>
              <a:cs typeface="Tahoma"/>
            </a:endParaRPr>
          </a:p>
        </p:txBody>
      </p:sp>
      <p:sp>
        <p:nvSpPr>
          <p:cNvPr id="65" name="object 3">
            <a:extLst>
              <a:ext uri="{FF2B5EF4-FFF2-40B4-BE49-F238E27FC236}">
                <a16:creationId xmlns="" xmlns:a16="http://schemas.microsoft.com/office/drawing/2014/main" id="{4D6EF907-8E33-D1AB-7E43-AB08306B5BD6}"/>
              </a:ext>
            </a:extLst>
          </p:cNvPr>
          <p:cNvSpPr txBox="1"/>
          <p:nvPr/>
        </p:nvSpPr>
        <p:spPr>
          <a:xfrm>
            <a:off x="1156202" y="3729078"/>
            <a:ext cx="5284773" cy="274723"/>
          </a:xfrm>
          <a:prstGeom prst="rect">
            <a:avLst/>
          </a:prstGeom>
        </p:spPr>
        <p:txBody>
          <a:bodyPr vert="horz" wrap="square" lIns="0" tIns="3080" rIns="0" bIns="0" rtlCol="0">
            <a:spAutoFit/>
          </a:bodyPr>
          <a:lstStyle/>
          <a:p>
            <a:pPr marL="7701" marR="3080" defTabSz="1217490">
              <a:lnSpc>
                <a:spcPct val="103099"/>
              </a:lnSpc>
              <a:spcBef>
                <a:spcPts val="24"/>
              </a:spcBef>
            </a:pPr>
            <a:r>
              <a:rPr lang="ru-RU" sz="1867" b="1" spc="-9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/>
                <a:cs typeface="Verdana"/>
              </a:rPr>
              <a:t>ПОДДЕРЖКА ТЕКУЩИХ ИНИЦИАТИВ</a:t>
            </a:r>
            <a:endParaRPr lang="ru-RU" sz="1500" i="1" spc="-9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/>
              <a:cs typeface="Verdana"/>
            </a:endParaRPr>
          </a:p>
        </p:txBody>
      </p:sp>
      <p:sp>
        <p:nvSpPr>
          <p:cNvPr id="67" name="object 10">
            <a:extLst>
              <a:ext uri="{FF2B5EF4-FFF2-40B4-BE49-F238E27FC236}">
                <a16:creationId xmlns="" xmlns:a16="http://schemas.microsoft.com/office/drawing/2014/main" id="{2DED478F-D715-08FD-38A0-C40AC6E5DB34}"/>
              </a:ext>
            </a:extLst>
          </p:cNvPr>
          <p:cNvSpPr txBox="1"/>
          <p:nvPr/>
        </p:nvSpPr>
        <p:spPr>
          <a:xfrm>
            <a:off x="537456" y="4687886"/>
            <a:ext cx="402805" cy="807216"/>
          </a:xfrm>
          <a:prstGeom prst="rect">
            <a:avLst/>
          </a:prstGeom>
        </p:spPr>
        <p:txBody>
          <a:bodyPr vert="horz" wrap="square" lIns="0" tIns="6929" rIns="0" bIns="0" rtlCol="0">
            <a:spAutoFit/>
          </a:bodyPr>
          <a:lstStyle/>
          <a:p>
            <a:pPr marL="7701" defTabSz="1217490">
              <a:spcBef>
                <a:spcPts val="55"/>
              </a:spcBef>
            </a:pPr>
            <a:r>
              <a:rPr sz="5200" b="1" spc="-233" dirty="0">
                <a:solidFill>
                  <a:srgbClr val="00B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/>
                <a:cs typeface="Tahoma"/>
              </a:rPr>
              <a:t>3</a:t>
            </a:r>
            <a:endParaRPr sz="52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/>
              <a:cs typeface="Tahoma"/>
            </a:endParaRPr>
          </a:p>
        </p:txBody>
      </p:sp>
      <p:sp>
        <p:nvSpPr>
          <p:cNvPr id="68" name="object 3">
            <a:extLst>
              <a:ext uri="{FF2B5EF4-FFF2-40B4-BE49-F238E27FC236}">
                <a16:creationId xmlns="" xmlns:a16="http://schemas.microsoft.com/office/drawing/2014/main" id="{C78803DF-B06F-5207-1FA0-01B47E363BD4}"/>
              </a:ext>
            </a:extLst>
          </p:cNvPr>
          <p:cNvSpPr txBox="1"/>
          <p:nvPr/>
        </p:nvSpPr>
        <p:spPr>
          <a:xfrm>
            <a:off x="1139662" y="4864001"/>
            <a:ext cx="5198737" cy="570638"/>
          </a:xfrm>
          <a:prstGeom prst="rect">
            <a:avLst/>
          </a:prstGeom>
        </p:spPr>
        <p:txBody>
          <a:bodyPr vert="horz" wrap="square" lIns="0" tIns="3080" rIns="0" bIns="0" rtlCol="0">
            <a:spAutoFit/>
          </a:bodyPr>
          <a:lstStyle/>
          <a:p>
            <a:pPr marL="7701" marR="3080" defTabSz="1217490">
              <a:lnSpc>
                <a:spcPct val="103099"/>
              </a:lnSpc>
              <a:spcBef>
                <a:spcPts val="24"/>
              </a:spcBef>
            </a:pPr>
            <a:r>
              <a:rPr lang="ru-RU" sz="1867" b="1" spc="-9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/>
                <a:cs typeface="Verdana"/>
              </a:rPr>
              <a:t>РАЗРАБОТКА КОНЦЕПЦИИ РАЗВИТИЯ ГАСТРОНОМИЧЕСКОГО ТУРИЗМА </a:t>
            </a:r>
            <a:endParaRPr lang="ru-RU" sz="1500" i="1" spc="-9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/>
              <a:cs typeface="Verdana"/>
            </a:endParaRPr>
          </a:p>
        </p:txBody>
      </p:sp>
      <p:sp>
        <p:nvSpPr>
          <p:cNvPr id="69" name="Прямоугольник 68">
            <a:extLst>
              <a:ext uri="{FF2B5EF4-FFF2-40B4-BE49-F238E27FC236}">
                <a16:creationId xmlns="" xmlns:a16="http://schemas.microsoft.com/office/drawing/2014/main" id="{AAB1214F-9098-AE76-FE67-7C5A72CB61F2}"/>
              </a:ext>
            </a:extLst>
          </p:cNvPr>
          <p:cNvSpPr/>
          <p:nvPr/>
        </p:nvSpPr>
        <p:spPr>
          <a:xfrm>
            <a:off x="7458356" y="4804358"/>
            <a:ext cx="440341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b="1" i="1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SB Sans Display" panose="020B0503040504020204" pitchFamily="34" charset="0"/>
              </a:rPr>
              <a:t>ПЛАНИРОВАНИЕ, МАРКЕТИНГ, ПОЗИЦИОНИРОВАНИЕ</a:t>
            </a:r>
            <a:endParaRPr lang="ru-RU" i="1" kern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70" name="object 9">
            <a:extLst>
              <a:ext uri="{FF2B5EF4-FFF2-40B4-BE49-F238E27FC236}">
                <a16:creationId xmlns="" xmlns:a16="http://schemas.microsoft.com/office/drawing/2014/main" id="{5E7DB25D-03AD-A4A4-3913-A2B29B5CDDB2}"/>
              </a:ext>
            </a:extLst>
          </p:cNvPr>
          <p:cNvPicPr/>
          <p:nvPr/>
        </p:nvPicPr>
        <p:blipFill>
          <a:blip r:embed="rId5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6947977" y="3720683"/>
            <a:ext cx="385576" cy="363740"/>
          </a:xfrm>
          <a:prstGeom prst="rect">
            <a:avLst/>
          </a:prstGeom>
        </p:spPr>
      </p:pic>
      <p:pic>
        <p:nvPicPr>
          <p:cNvPr id="71" name="object 9">
            <a:extLst>
              <a:ext uri="{FF2B5EF4-FFF2-40B4-BE49-F238E27FC236}">
                <a16:creationId xmlns="" xmlns:a16="http://schemas.microsoft.com/office/drawing/2014/main" id="{01FFD983-612B-ED30-CDB0-5FB42F27733B}"/>
              </a:ext>
            </a:extLst>
          </p:cNvPr>
          <p:cNvPicPr/>
          <p:nvPr/>
        </p:nvPicPr>
        <p:blipFill>
          <a:blip r:embed="rId5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6947977" y="4980704"/>
            <a:ext cx="385576" cy="363740"/>
          </a:xfrm>
          <a:prstGeom prst="rect">
            <a:avLst/>
          </a:prstGeom>
        </p:spPr>
      </p:pic>
      <p:pic>
        <p:nvPicPr>
          <p:cNvPr id="72" name="object 9">
            <a:extLst>
              <a:ext uri="{FF2B5EF4-FFF2-40B4-BE49-F238E27FC236}">
                <a16:creationId xmlns="" xmlns:a16="http://schemas.microsoft.com/office/drawing/2014/main" id="{4D69AF65-E689-573E-5DB0-62448F0E88F7}"/>
              </a:ext>
            </a:extLst>
          </p:cNvPr>
          <p:cNvPicPr/>
          <p:nvPr/>
        </p:nvPicPr>
        <p:blipFill>
          <a:blip r:embed="rId5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6947977" y="2322437"/>
            <a:ext cx="385576" cy="363740"/>
          </a:xfrm>
          <a:prstGeom prst="rect">
            <a:avLst/>
          </a:prstGeom>
        </p:spPr>
      </p:pic>
      <p:sp>
        <p:nvSpPr>
          <p:cNvPr id="73" name="Прямоугольник 72">
            <a:extLst>
              <a:ext uri="{FF2B5EF4-FFF2-40B4-BE49-F238E27FC236}">
                <a16:creationId xmlns="" xmlns:a16="http://schemas.microsoft.com/office/drawing/2014/main" id="{AC260F55-E547-821A-FC74-759B34FAE2D7}"/>
              </a:ext>
            </a:extLst>
          </p:cNvPr>
          <p:cNvSpPr/>
          <p:nvPr/>
        </p:nvSpPr>
        <p:spPr>
          <a:xfrm>
            <a:off x="7333553" y="3585186"/>
            <a:ext cx="398728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i="1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SB Sans Display" panose="020B0503040504020204" pitchFamily="34" charset="0"/>
              </a:rPr>
              <a:t>ГАСТРОФЕСТИВАЛЬ</a:t>
            </a:r>
          </a:p>
          <a:p>
            <a:pPr algn="ctr">
              <a:defRPr/>
            </a:pPr>
            <a:r>
              <a:rPr lang="ru-RU" b="1" kern="0" dirty="0">
                <a:ln>
                  <a:solidFill>
                    <a:srgbClr val="FF00FF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SB Sans Display" panose="020B0503040504020204" pitchFamily="34" charset="0"/>
              </a:rPr>
              <a:t>«ЕШЬ/ЛЮБИ/БАЙКАЛ»</a:t>
            </a:r>
            <a:endParaRPr lang="ru-RU" kern="0" dirty="0">
              <a:ln>
                <a:solidFill>
                  <a:srgbClr val="FF00FF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74" name="object 3">
            <a:extLst>
              <a:ext uri="{FF2B5EF4-FFF2-40B4-BE49-F238E27FC236}">
                <a16:creationId xmlns="" xmlns:a16="http://schemas.microsoft.com/office/drawing/2014/main" id="{D26E9491-1AA4-6276-72B7-F969FDDFA4D3}"/>
              </a:ext>
            </a:extLst>
          </p:cNvPr>
          <p:cNvSpPr txBox="1"/>
          <p:nvPr/>
        </p:nvSpPr>
        <p:spPr>
          <a:xfrm>
            <a:off x="7550282" y="2255297"/>
            <a:ext cx="4104262" cy="550311"/>
          </a:xfrm>
          <a:prstGeom prst="rect">
            <a:avLst/>
          </a:prstGeom>
        </p:spPr>
        <p:txBody>
          <a:bodyPr vert="horz" wrap="square" lIns="0" tIns="3080" rIns="0" bIns="0" rtlCol="0">
            <a:spAutoFit/>
          </a:bodyPr>
          <a:lstStyle/>
          <a:p>
            <a:pPr marL="7701" marR="3080" defTabSz="1217490">
              <a:lnSpc>
                <a:spcPct val="103099"/>
              </a:lnSpc>
              <a:spcBef>
                <a:spcPts val="24"/>
              </a:spcBef>
            </a:pPr>
            <a:r>
              <a:rPr lang="ru-RU" b="1" i="1" spc="-9" dirty="0">
                <a:ln>
                  <a:solidFill>
                    <a:srgbClr val="06ABDB"/>
                  </a:solidFill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/>
                <a:cs typeface="Verdana"/>
              </a:rPr>
              <a:t>… «БАЙКАЛЬСКАЯ КУХНЯ», «СИБИРСКАЯ КУХНЯ»…</a:t>
            </a:r>
          </a:p>
        </p:txBody>
      </p:sp>
    </p:spTree>
    <p:extLst>
      <p:ext uri="{BB962C8B-B14F-4D97-AF65-F5344CB8AC3E}">
        <p14:creationId xmlns:p14="http://schemas.microsoft.com/office/powerpoint/2010/main" val="1407380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55000" b="-5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ACBDB4B2-EDA3-06E0-AD0C-DBE0F24515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Прямоугольник 14">
            <a:extLst>
              <a:ext uri="{FF2B5EF4-FFF2-40B4-BE49-F238E27FC236}">
                <a16:creationId xmlns="" xmlns:a16="http://schemas.microsoft.com/office/drawing/2014/main" id="{0117A033-C64A-C4B4-5B76-83481E1C652B}"/>
              </a:ext>
            </a:extLst>
          </p:cNvPr>
          <p:cNvSpPr/>
          <p:nvPr/>
        </p:nvSpPr>
        <p:spPr>
          <a:xfrm>
            <a:off x="0" y="0"/>
            <a:ext cx="12191999" cy="6885496"/>
          </a:xfrm>
          <a:prstGeom prst="rect">
            <a:avLst/>
          </a:prstGeom>
          <a:solidFill>
            <a:schemeClr val="dk1">
              <a:alpha val="45000"/>
            </a:schemeClr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0"/>
            <a:endParaRPr lang="ru-RU" noProof="1"/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1522293" y="290486"/>
            <a:ext cx="7697907" cy="73481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  <a:t>АВТОМОБИЛЬНЫЙ ТУРИЗМ</a:t>
            </a:r>
          </a:p>
        </p:txBody>
      </p:sp>
      <p:sp>
        <p:nvSpPr>
          <p:cNvPr id="184" name="Прямоугольник 183"/>
          <p:cNvSpPr/>
          <p:nvPr/>
        </p:nvSpPr>
        <p:spPr>
          <a:xfrm>
            <a:off x="330231" y="1388750"/>
            <a:ext cx="11424063" cy="5040625"/>
          </a:xfrm>
          <a:prstGeom prst="rect">
            <a:avLst/>
          </a:prstGeom>
          <a:noFill/>
          <a:ln w="114300" cap="flat" cmpd="sng" algn="ctr">
            <a:solidFill>
              <a:srgbClr val="06ABDB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330231" y="101139"/>
            <a:ext cx="1035536" cy="997125"/>
            <a:chOff x="4941039" y="3943680"/>
            <a:chExt cx="1035536" cy="997125"/>
          </a:xfrm>
        </p:grpSpPr>
        <p:sp>
          <p:nvSpPr>
            <p:cNvPr id="63" name="object 69"/>
            <p:cNvSpPr/>
            <p:nvPr/>
          </p:nvSpPr>
          <p:spPr>
            <a:xfrm>
              <a:off x="4941039" y="3943680"/>
              <a:ext cx="1035536" cy="997125"/>
            </a:xfrm>
            <a:custGeom>
              <a:avLst/>
              <a:gdLst/>
              <a:ahLst/>
              <a:cxnLst/>
              <a:rect l="l" t="t" r="r" b="b"/>
              <a:pathLst>
                <a:path w="701675" h="701675">
                  <a:moveTo>
                    <a:pt x="584893" y="701549"/>
                  </a:moveTo>
                  <a:lnTo>
                    <a:pt x="125650" y="701549"/>
                  </a:lnTo>
                  <a:lnTo>
                    <a:pt x="76862" y="691634"/>
                  </a:lnTo>
                  <a:lnTo>
                    <a:pt x="36909" y="664639"/>
                  </a:lnTo>
                  <a:lnTo>
                    <a:pt x="9914" y="624686"/>
                  </a:lnTo>
                  <a:lnTo>
                    <a:pt x="0" y="575898"/>
                  </a:lnTo>
                  <a:lnTo>
                    <a:pt x="0" y="125650"/>
                  </a:lnTo>
                  <a:lnTo>
                    <a:pt x="9914" y="76858"/>
                  </a:lnTo>
                  <a:lnTo>
                    <a:pt x="36909" y="36905"/>
                  </a:lnTo>
                  <a:lnTo>
                    <a:pt x="76862" y="9913"/>
                  </a:lnTo>
                  <a:lnTo>
                    <a:pt x="125650" y="0"/>
                  </a:lnTo>
                  <a:lnTo>
                    <a:pt x="575898" y="0"/>
                  </a:lnTo>
                  <a:lnTo>
                    <a:pt x="624686" y="9913"/>
                  </a:lnTo>
                  <a:lnTo>
                    <a:pt x="664639" y="36905"/>
                  </a:lnTo>
                  <a:lnTo>
                    <a:pt x="691634" y="76858"/>
                  </a:lnTo>
                  <a:lnTo>
                    <a:pt x="701549" y="125650"/>
                  </a:lnTo>
                  <a:lnTo>
                    <a:pt x="701549" y="584882"/>
                  </a:lnTo>
                  <a:lnTo>
                    <a:pt x="692381" y="630296"/>
                  </a:lnTo>
                  <a:lnTo>
                    <a:pt x="667381" y="667380"/>
                  </a:lnTo>
                  <a:lnTo>
                    <a:pt x="630300" y="692381"/>
                  </a:lnTo>
                  <a:lnTo>
                    <a:pt x="584893" y="701549"/>
                  </a:lnTo>
                  <a:close/>
                </a:path>
              </a:pathLst>
            </a:custGeom>
            <a:ln w="28575">
              <a:solidFill>
                <a:schemeClr val="bg1"/>
              </a:solidFill>
            </a:ln>
          </p:spPr>
          <p:txBody>
            <a:bodyPr wrap="square" lIns="0" tIns="0" rIns="0" bIns="0" rtlCol="0"/>
            <a:lstStyle/>
            <a:p>
              <a:pPr defTabSz="554492"/>
              <a:endParaRPr sz="1092">
                <a:solidFill>
                  <a:schemeClr val="bg1"/>
                </a:solidFill>
                <a:latin typeface="Calibri"/>
              </a:endParaRPr>
            </a:p>
          </p:txBody>
        </p:sp>
        <p:grpSp>
          <p:nvGrpSpPr>
            <p:cNvPr id="72" name="object 108"/>
            <p:cNvGrpSpPr/>
            <p:nvPr/>
          </p:nvGrpSpPr>
          <p:grpSpPr>
            <a:xfrm>
              <a:off x="5125566" y="4098845"/>
              <a:ext cx="643468" cy="686794"/>
              <a:chOff x="3257125" y="5200046"/>
              <a:chExt cx="539115" cy="552450"/>
            </a:xfrm>
          </p:grpSpPr>
          <p:sp>
            <p:nvSpPr>
              <p:cNvPr id="73" name="object 109"/>
              <p:cNvSpPr/>
              <p:nvPr/>
            </p:nvSpPr>
            <p:spPr>
              <a:xfrm>
                <a:off x="3363981" y="5205282"/>
                <a:ext cx="184150" cy="513080"/>
              </a:xfrm>
              <a:custGeom>
                <a:avLst/>
                <a:gdLst/>
                <a:ahLst/>
                <a:cxnLst/>
                <a:rect l="l" t="t" r="r" b="b"/>
                <a:pathLst>
                  <a:path w="184150" h="513079">
                    <a:moveTo>
                      <a:pt x="183889" y="0"/>
                    </a:moveTo>
                    <a:lnTo>
                      <a:pt x="142709" y="22096"/>
                    </a:lnTo>
                    <a:lnTo>
                      <a:pt x="104206" y="50167"/>
                    </a:lnTo>
                    <a:lnTo>
                      <a:pt x="74090" y="84609"/>
                    </a:lnTo>
                    <a:lnTo>
                      <a:pt x="58071" y="125818"/>
                    </a:lnTo>
                    <a:lnTo>
                      <a:pt x="60381" y="166861"/>
                    </a:lnTo>
                    <a:lnTo>
                      <a:pt x="76529" y="204457"/>
                    </a:lnTo>
                    <a:lnTo>
                      <a:pt x="99799" y="240491"/>
                    </a:lnTo>
                    <a:lnTo>
                      <a:pt x="123475" y="276850"/>
                    </a:lnTo>
                    <a:lnTo>
                      <a:pt x="140840" y="315422"/>
                    </a:lnTo>
                    <a:lnTo>
                      <a:pt x="145178" y="358093"/>
                    </a:lnTo>
                    <a:lnTo>
                      <a:pt x="124634" y="413498"/>
                    </a:lnTo>
                    <a:lnTo>
                      <a:pt x="98384" y="444953"/>
                    </a:lnTo>
                    <a:lnTo>
                      <a:pt x="57768" y="478264"/>
                    </a:lnTo>
                    <a:lnTo>
                      <a:pt x="0" y="512947"/>
                    </a:lnTo>
                  </a:path>
                </a:pathLst>
              </a:custGeom>
              <a:ln w="28575">
                <a:solidFill>
                  <a:schemeClr val="bg1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74" name="object 110"/>
              <p:cNvSpPr/>
              <p:nvPr/>
            </p:nvSpPr>
            <p:spPr>
              <a:xfrm>
                <a:off x="3562387" y="5234318"/>
                <a:ext cx="198755" cy="513080"/>
              </a:xfrm>
              <a:custGeom>
                <a:avLst/>
                <a:gdLst/>
                <a:ahLst/>
                <a:cxnLst/>
                <a:rect l="l" t="t" r="r" b="b"/>
                <a:pathLst>
                  <a:path w="198754" h="513079">
                    <a:moveTo>
                      <a:pt x="72584" y="0"/>
                    </a:moveTo>
                    <a:lnTo>
                      <a:pt x="49657" y="14138"/>
                    </a:lnTo>
                    <a:lnTo>
                      <a:pt x="27205" y="32526"/>
                    </a:lnTo>
                    <a:lnTo>
                      <a:pt x="9297" y="55216"/>
                    </a:lnTo>
                    <a:lnTo>
                      <a:pt x="0" y="82259"/>
                    </a:lnTo>
                    <a:lnTo>
                      <a:pt x="4818" y="116346"/>
                    </a:lnTo>
                    <a:lnTo>
                      <a:pt x="24947" y="148108"/>
                    </a:lnTo>
                    <a:lnTo>
                      <a:pt x="55586" y="178761"/>
                    </a:lnTo>
                    <a:lnTo>
                      <a:pt x="91934" y="209527"/>
                    </a:lnTo>
                    <a:lnTo>
                      <a:pt x="129191" y="241624"/>
                    </a:lnTo>
                    <a:lnTo>
                      <a:pt x="162557" y="276271"/>
                    </a:lnTo>
                    <a:lnTo>
                      <a:pt x="187231" y="314688"/>
                    </a:lnTo>
                    <a:lnTo>
                      <a:pt x="198412" y="358093"/>
                    </a:lnTo>
                    <a:lnTo>
                      <a:pt x="196574" y="386829"/>
                    </a:lnTo>
                    <a:lnTo>
                      <a:pt x="184711" y="422378"/>
                    </a:lnTo>
                    <a:lnTo>
                      <a:pt x="157919" y="464498"/>
                    </a:lnTo>
                    <a:lnTo>
                      <a:pt x="111295" y="512947"/>
                    </a:lnTo>
                  </a:path>
                </a:pathLst>
              </a:custGeom>
              <a:ln w="28575">
                <a:solidFill>
                  <a:schemeClr val="bg1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75" name="object 111"/>
              <p:cNvPicPr/>
              <p:nvPr/>
            </p:nvPicPr>
            <p:blipFill>
              <a:blip r:embed="rId4" cstate="print">
                <a:biLevel thresh="25000"/>
              </a:blip>
              <a:stretch>
                <a:fillRect/>
              </a:stretch>
            </p:blipFill>
            <p:spPr>
              <a:xfrm>
                <a:off x="3257125" y="5412967"/>
                <a:ext cx="155649" cy="233071"/>
              </a:xfrm>
              <a:prstGeom prst="rect">
                <a:avLst/>
              </a:prstGeom>
              <a:ln w="28575">
                <a:noFill/>
              </a:ln>
            </p:spPr>
          </p:pic>
          <p:pic>
            <p:nvPicPr>
              <p:cNvPr id="76" name="object 112"/>
              <p:cNvPicPr/>
              <p:nvPr/>
            </p:nvPicPr>
            <p:blipFill>
              <a:blip r:embed="rId5" cstate="print">
                <a:biLevel thresh="25000"/>
              </a:blip>
              <a:stretch>
                <a:fillRect/>
              </a:stretch>
            </p:blipFill>
            <p:spPr>
              <a:xfrm>
                <a:off x="3696853" y="5248439"/>
                <a:ext cx="98845" cy="145964"/>
              </a:xfrm>
              <a:prstGeom prst="rect">
                <a:avLst/>
              </a:prstGeom>
              <a:ln w="28575">
                <a:noFill/>
              </a:ln>
            </p:spPr>
          </p:pic>
        </p:grpSp>
      </p:grpSp>
      <p:sp>
        <p:nvSpPr>
          <p:cNvPr id="16" name="object 3">
            <a:extLst>
              <a:ext uri="{FF2B5EF4-FFF2-40B4-BE49-F238E27FC236}">
                <a16:creationId xmlns="" xmlns:a16="http://schemas.microsoft.com/office/drawing/2014/main" id="{3CCA375E-958A-3D08-25DC-81FE28247757}"/>
              </a:ext>
            </a:extLst>
          </p:cNvPr>
          <p:cNvSpPr txBox="1"/>
          <p:nvPr/>
        </p:nvSpPr>
        <p:spPr>
          <a:xfrm>
            <a:off x="2025968" y="1916376"/>
            <a:ext cx="4504294" cy="570638"/>
          </a:xfrm>
          <a:prstGeom prst="rect">
            <a:avLst/>
          </a:prstGeom>
        </p:spPr>
        <p:txBody>
          <a:bodyPr vert="horz" wrap="square" lIns="0" tIns="3080" rIns="0" bIns="0" rtlCol="0">
            <a:spAutoFit/>
          </a:bodyPr>
          <a:lstStyle/>
          <a:p>
            <a:pPr marL="7701" marR="3080" defTabSz="1217490">
              <a:lnSpc>
                <a:spcPct val="103099"/>
              </a:lnSpc>
              <a:spcBef>
                <a:spcPts val="24"/>
              </a:spcBef>
            </a:pPr>
            <a:r>
              <a:rPr lang="ru-RU" sz="1867" b="1" spc="-9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/>
                <a:cs typeface="Verdana"/>
              </a:rPr>
              <a:t>РАЗРАБОТКА/МОДИФИКАЦИЯ АВТОМОБИЛЬНЫХ МАРШРУТОВ</a:t>
            </a:r>
            <a:endParaRPr lang="ru-RU" sz="1500" i="1" spc="-9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/>
              <a:cs typeface="Verdana"/>
            </a:endParaRPr>
          </a:p>
        </p:txBody>
      </p:sp>
      <p:sp>
        <p:nvSpPr>
          <p:cNvPr id="17" name="object 6">
            <a:extLst>
              <a:ext uri="{FF2B5EF4-FFF2-40B4-BE49-F238E27FC236}">
                <a16:creationId xmlns="" xmlns:a16="http://schemas.microsoft.com/office/drawing/2014/main" id="{F7CF7921-A08B-8302-90E5-9FC4136015CE}"/>
              </a:ext>
            </a:extLst>
          </p:cNvPr>
          <p:cNvSpPr txBox="1">
            <a:spLocks/>
          </p:cNvSpPr>
          <p:nvPr/>
        </p:nvSpPr>
        <p:spPr>
          <a:xfrm>
            <a:off x="1407221" y="1770050"/>
            <a:ext cx="271875" cy="807216"/>
          </a:xfrm>
          <a:prstGeom prst="rect">
            <a:avLst/>
          </a:prstGeom>
        </p:spPr>
        <p:txBody>
          <a:bodyPr vert="horz" wrap="square" lIns="0" tIns="6929" rIns="0" bIns="0" rtlCol="0">
            <a:spAutoFit/>
          </a:bodyPr>
          <a:lstStyle>
            <a:lvl1pPr>
              <a:defRPr sz="5200" b="1" i="0">
                <a:solidFill>
                  <a:schemeClr val="bg1"/>
                </a:solidFill>
                <a:latin typeface="Tahoma"/>
                <a:ea typeface="+mj-ea"/>
                <a:cs typeface="Tahoma"/>
              </a:defRPr>
            </a:lvl1pPr>
          </a:lstStyle>
          <a:p>
            <a:pPr marL="7701" marR="0" lvl="0" indent="0" defTabSz="914400" eaLnBrk="1" fontAlgn="auto" latinLnBrk="0" hangingPunct="1">
              <a:lnSpc>
                <a:spcPct val="100000"/>
              </a:lnSpc>
              <a:spcBef>
                <a:spcPts val="5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200" b="1" i="0" u="none" strike="noStrike" kern="0" cap="none" spc="-1264" normalizeH="0" baseline="0" noProof="0" dirty="0">
                <a:ln>
                  <a:noFill/>
                </a:ln>
                <a:solidFill>
                  <a:srgbClr val="00B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ahoma"/>
                <a:ea typeface="+mj-ea"/>
                <a:cs typeface="Tahoma"/>
              </a:rPr>
              <a:t>1</a:t>
            </a:r>
          </a:p>
        </p:txBody>
      </p:sp>
      <p:sp>
        <p:nvSpPr>
          <p:cNvPr id="18" name="Прямоугольник 17">
            <a:extLst>
              <a:ext uri="{FF2B5EF4-FFF2-40B4-BE49-F238E27FC236}">
                <a16:creationId xmlns="" xmlns:a16="http://schemas.microsoft.com/office/drawing/2014/main" id="{D0CF4AF4-F2AF-E6F7-1C57-571272342C47}"/>
              </a:ext>
            </a:extLst>
          </p:cNvPr>
          <p:cNvSpPr/>
          <p:nvPr/>
        </p:nvSpPr>
        <p:spPr>
          <a:xfrm>
            <a:off x="1869442" y="2726447"/>
            <a:ext cx="518674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600" b="1" kern="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SB Sans Display" panose="020B0503040504020204" pitchFamily="34" charset="0"/>
              </a:rPr>
              <a:t>РАЗВИТИЕ ИНФРАСТРУКТУРЫ ПРИДОРОЖНОГО СЕРВИСА, ПРОДВИЖЕНИЕ ЛОКАЛЬНЫХ ПРОДУКТОВ</a:t>
            </a:r>
            <a:endParaRPr lang="ru-RU" sz="1600" kern="0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9" name="object 8">
            <a:extLst>
              <a:ext uri="{FF2B5EF4-FFF2-40B4-BE49-F238E27FC236}">
                <a16:creationId xmlns="" xmlns:a16="http://schemas.microsoft.com/office/drawing/2014/main" id="{A1BC8541-79CA-79EE-0AA3-BBF64AE5C4BF}"/>
              </a:ext>
            </a:extLst>
          </p:cNvPr>
          <p:cNvSpPr txBox="1"/>
          <p:nvPr/>
        </p:nvSpPr>
        <p:spPr>
          <a:xfrm>
            <a:off x="1365767" y="4171597"/>
            <a:ext cx="401651" cy="807216"/>
          </a:xfrm>
          <a:prstGeom prst="rect">
            <a:avLst/>
          </a:prstGeom>
        </p:spPr>
        <p:txBody>
          <a:bodyPr vert="horz" wrap="square" lIns="0" tIns="6929" rIns="0" bIns="0" rtlCol="0">
            <a:spAutoFit/>
          </a:bodyPr>
          <a:lstStyle/>
          <a:p>
            <a:pPr marL="7701" defTabSz="1217490">
              <a:spcBef>
                <a:spcPts val="55"/>
              </a:spcBef>
            </a:pPr>
            <a:r>
              <a:rPr sz="5200" b="1" spc="-245" dirty="0">
                <a:solidFill>
                  <a:srgbClr val="00B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/>
                <a:cs typeface="Tahoma"/>
              </a:rPr>
              <a:t>2</a:t>
            </a:r>
            <a:endParaRPr sz="52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/>
              <a:cs typeface="Tahoma"/>
            </a:endParaRPr>
          </a:p>
        </p:txBody>
      </p:sp>
      <p:sp>
        <p:nvSpPr>
          <p:cNvPr id="20" name="object 3">
            <a:extLst>
              <a:ext uri="{FF2B5EF4-FFF2-40B4-BE49-F238E27FC236}">
                <a16:creationId xmlns="" xmlns:a16="http://schemas.microsoft.com/office/drawing/2014/main" id="{8CF8CAA9-C6C4-EFD7-82CE-A0448F7B10BA}"/>
              </a:ext>
            </a:extLst>
          </p:cNvPr>
          <p:cNvSpPr txBox="1"/>
          <p:nvPr/>
        </p:nvSpPr>
        <p:spPr>
          <a:xfrm>
            <a:off x="1995948" y="4437843"/>
            <a:ext cx="4361784" cy="274723"/>
          </a:xfrm>
          <a:prstGeom prst="rect">
            <a:avLst/>
          </a:prstGeom>
        </p:spPr>
        <p:txBody>
          <a:bodyPr vert="horz" wrap="square" lIns="0" tIns="3080" rIns="0" bIns="0" rtlCol="0">
            <a:spAutoFit/>
          </a:bodyPr>
          <a:lstStyle/>
          <a:p>
            <a:pPr marL="7701" marR="3080" defTabSz="1217490">
              <a:lnSpc>
                <a:spcPct val="103099"/>
              </a:lnSpc>
              <a:spcBef>
                <a:spcPts val="24"/>
              </a:spcBef>
            </a:pPr>
            <a:r>
              <a:rPr lang="ru-RU" sz="1867" b="1" spc="-9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/>
                <a:cs typeface="Verdana"/>
              </a:rPr>
              <a:t>ТРАНСГРАНИЧНЫЕ МАРШРУТЫ</a:t>
            </a:r>
            <a:endParaRPr lang="ru-RU" sz="1500" i="1" spc="-9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/>
              <a:cs typeface="Verdana"/>
            </a:endParaRPr>
          </a:p>
        </p:txBody>
      </p:sp>
      <p:sp>
        <p:nvSpPr>
          <p:cNvPr id="21" name="Прямоугольник 20">
            <a:extLst>
              <a:ext uri="{FF2B5EF4-FFF2-40B4-BE49-F238E27FC236}">
                <a16:creationId xmlns="" xmlns:a16="http://schemas.microsoft.com/office/drawing/2014/main" id="{D77540BA-93E7-2DBD-80F0-0C22FE37278F}"/>
              </a:ext>
            </a:extLst>
          </p:cNvPr>
          <p:cNvSpPr/>
          <p:nvPr/>
        </p:nvSpPr>
        <p:spPr>
          <a:xfrm>
            <a:off x="1903035" y="5054949"/>
            <a:ext cx="487198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600" b="1" kern="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SB Sans Display" panose="020B0503040504020204" pitchFamily="34" charset="0"/>
              </a:rPr>
              <a:t>СОВМЕСТНЫЕ ПРОЕКТЫ С МОНГОЛИЕЙ И КИТАЕМ ДЛЯ ОБЕСПЕЧЕНИЯ ДОСТУПНОСТИ АВТОПУТЕШЕСТВИЙ</a:t>
            </a:r>
            <a:endParaRPr lang="ru-RU" sz="1600" kern="0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25" name="object 9">
            <a:extLst>
              <a:ext uri="{FF2B5EF4-FFF2-40B4-BE49-F238E27FC236}">
                <a16:creationId xmlns="" xmlns:a16="http://schemas.microsoft.com/office/drawing/2014/main" id="{AEB421C8-791D-A7DC-5DC2-88D058BE29B6}"/>
              </a:ext>
            </a:extLst>
          </p:cNvPr>
          <p:cNvPicPr/>
          <p:nvPr/>
        </p:nvPicPr>
        <p:blipFill>
          <a:blip r:embed="rId6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426114" y="2960076"/>
            <a:ext cx="385576" cy="363740"/>
          </a:xfrm>
          <a:prstGeom prst="rect">
            <a:avLst/>
          </a:prstGeom>
        </p:spPr>
      </p:pic>
      <p:pic>
        <p:nvPicPr>
          <p:cNvPr id="26" name="object 9">
            <a:extLst>
              <a:ext uri="{FF2B5EF4-FFF2-40B4-BE49-F238E27FC236}">
                <a16:creationId xmlns="" xmlns:a16="http://schemas.microsoft.com/office/drawing/2014/main" id="{420C2EA4-6876-3548-66B3-1FB2805061A3}"/>
              </a:ext>
            </a:extLst>
          </p:cNvPr>
          <p:cNvPicPr/>
          <p:nvPr/>
        </p:nvPicPr>
        <p:blipFill>
          <a:blip r:embed="rId6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390205" y="5288577"/>
            <a:ext cx="385576" cy="363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4612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="" xmlns:a16="http://schemas.microsoft.com/office/drawing/2014/main" id="{77DB7648-155A-4507-8284-9870E833C76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45" t="26667"/>
          <a:stretch/>
        </p:blipFill>
        <p:spPr bwMode="auto">
          <a:xfrm>
            <a:off x="0" y="0"/>
            <a:ext cx="12192000" cy="6966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>
            <a:extLst>
              <a:ext uri="{FF2B5EF4-FFF2-40B4-BE49-F238E27FC236}">
                <a16:creationId xmlns="" xmlns:a16="http://schemas.microsoft.com/office/drawing/2014/main" id="{BC791057-C5B3-481E-B814-CFE81D5842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705" y="4852008"/>
            <a:ext cx="1447800" cy="17926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D3E9DBFB-2A1F-4B9B-BADF-7F6233A98E7D}"/>
              </a:ext>
            </a:extLst>
          </p:cNvPr>
          <p:cNvSpPr txBox="1"/>
          <p:nvPr/>
        </p:nvSpPr>
        <p:spPr>
          <a:xfrm>
            <a:off x="119909" y="1693900"/>
            <a:ext cx="1096426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60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SB Sans Display" panose="020B0503040504020204" pitchFamily="34" charset="0"/>
              </a:rPr>
              <a:t>СПАСИБО ЗА ВНИМАНИЕ!</a:t>
            </a:r>
            <a:endParaRPr kumimoji="0" lang="ru-RU" sz="6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SB Sans Display" panose="020B0503040504020204" pitchFamily="34" charset="0"/>
            </a:endParaRPr>
          </a:p>
        </p:txBody>
      </p:sp>
      <p:sp>
        <p:nvSpPr>
          <p:cNvPr id="7" name="object 4"/>
          <p:cNvSpPr txBox="1"/>
          <p:nvPr/>
        </p:nvSpPr>
        <p:spPr>
          <a:xfrm>
            <a:off x="2282709" y="5168607"/>
            <a:ext cx="10012864" cy="9483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lang="ru-RU" sz="3200" b="1" spc="-65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SB Sans Display" panose="020B0503040504020204" pitchFamily="34" charset="0"/>
              </a:rPr>
              <a:t>Евгения Найденова</a:t>
            </a:r>
          </a:p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lang="ru-RU" sz="2800" b="1" spc="-65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SB Sans Display" panose="020B0503040504020204" pitchFamily="34" charset="0"/>
              </a:rPr>
              <a:t>Агентство по туризму Иркутской области</a:t>
            </a:r>
          </a:p>
        </p:txBody>
      </p:sp>
    </p:spTree>
    <p:extLst>
      <p:ext uri="{BB962C8B-B14F-4D97-AF65-F5344CB8AC3E}">
        <p14:creationId xmlns:p14="http://schemas.microsoft.com/office/powerpoint/2010/main" val="1866006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6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10945</TotalTime>
  <Words>702</Words>
  <Application>Microsoft Office PowerPoint</Application>
  <PresentationFormat>Широкоэкранный</PresentationFormat>
  <Paragraphs>186</Paragraphs>
  <Slides>20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5</vt:i4>
      </vt:variant>
      <vt:variant>
        <vt:lpstr>Заголовки слайдов</vt:lpstr>
      </vt:variant>
      <vt:variant>
        <vt:i4>20</vt:i4>
      </vt:variant>
    </vt:vector>
  </HeadingPairs>
  <TitlesOfParts>
    <vt:vector size="33" baseType="lpstr">
      <vt:lpstr>Arial</vt:lpstr>
      <vt:lpstr>Calibri</vt:lpstr>
      <vt:lpstr>Calibri Light</vt:lpstr>
      <vt:lpstr>Lucida Sans Unicode</vt:lpstr>
      <vt:lpstr>SB Sans Display</vt:lpstr>
      <vt:lpstr>Tahoma</vt:lpstr>
      <vt:lpstr>Times New Roman</vt:lpstr>
      <vt:lpstr>Verdana</vt:lpstr>
      <vt:lpstr>Office Theme</vt:lpstr>
      <vt:lpstr>1_Тема Office</vt:lpstr>
      <vt:lpstr>3_Office Theme</vt:lpstr>
      <vt:lpstr>1_Office Theme</vt:lpstr>
      <vt:lpstr>6_Тема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1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1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ПАО Сбербанк России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Пичугин Роман Дмитриевич</dc:creator>
  <cp:lastModifiedBy>Найденова Евгения Михайловна</cp:lastModifiedBy>
  <cp:revision>297</cp:revision>
  <dcterms:created xsi:type="dcterms:W3CDTF">2023-03-13T08:49:20Z</dcterms:created>
  <dcterms:modified xsi:type="dcterms:W3CDTF">2023-06-16T00:33:04Z</dcterms:modified>
</cp:coreProperties>
</file>